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24" r:id="rId5"/>
    <p:sldMasterId id="2147483796" r:id="rId6"/>
    <p:sldMasterId id="2147483815" r:id="rId7"/>
  </p:sldMasterIdLst>
  <p:notesMasterIdLst>
    <p:notesMasterId r:id="rId16"/>
  </p:notesMasterIdLst>
  <p:sldIdLst>
    <p:sldId id="4788" r:id="rId8"/>
    <p:sldId id="5005" r:id="rId9"/>
    <p:sldId id="4964" r:id="rId10"/>
    <p:sldId id="5007" r:id="rId11"/>
    <p:sldId id="4917" r:id="rId12"/>
    <p:sldId id="4919" r:id="rId13"/>
    <p:sldId id="5009" r:id="rId14"/>
    <p:sldId id="5008" r:id="rId15"/>
  </p:sldIdLst>
  <p:sldSz cx="12192000" cy="6858000"/>
  <p:notesSz cx="6735763" cy="9866313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BDA"/>
    <a:srgbClr val="DADADA"/>
    <a:srgbClr val="DCDCDC"/>
    <a:srgbClr val="D7D7D7"/>
    <a:srgbClr val="E6E6E6"/>
    <a:srgbClr val="C8C8C8"/>
    <a:srgbClr val="D2D2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43BF22-EB03-4953-B0DF-1AB28959999D}" v="17" dt="2023-08-30T13:20:24.5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-Kristin Belkert" userId="3be5b10d74aa9fe4" providerId="LiveId" clId="{C2A9D00C-DB25-4B29-8400-E685E9766AAE}"/>
    <pc:docChg chg="custSel modSld">
      <pc:chgData name="Ann-Kristin Belkert" userId="3be5b10d74aa9fe4" providerId="LiveId" clId="{C2A9D00C-DB25-4B29-8400-E685E9766AAE}" dt="2023-04-25T07:12:40.004" v="9" actId="478"/>
      <pc:docMkLst>
        <pc:docMk/>
      </pc:docMkLst>
      <pc:sldChg chg="delSp mod">
        <pc:chgData name="Ann-Kristin Belkert" userId="3be5b10d74aa9fe4" providerId="LiveId" clId="{C2A9D00C-DB25-4B29-8400-E685E9766AAE}" dt="2023-04-25T07:12:28.554" v="7" actId="478"/>
        <pc:sldMkLst>
          <pc:docMk/>
          <pc:sldMk cId="203484582" sldId="286"/>
        </pc:sldMkLst>
        <pc:spChg chg="del">
          <ac:chgData name="Ann-Kristin Belkert" userId="3be5b10d74aa9fe4" providerId="LiveId" clId="{C2A9D00C-DB25-4B29-8400-E685E9766AAE}" dt="2023-04-25T07:12:28.554" v="7" actId="478"/>
          <ac:spMkLst>
            <pc:docMk/>
            <pc:sldMk cId="203484582" sldId="286"/>
            <ac:spMk id="2" creationId="{00000000-0000-0000-0000-000000000000}"/>
          </ac:spMkLst>
        </pc:spChg>
      </pc:sldChg>
      <pc:sldChg chg="delSp mod">
        <pc:chgData name="Ann-Kristin Belkert" userId="3be5b10d74aa9fe4" providerId="LiveId" clId="{C2A9D00C-DB25-4B29-8400-E685E9766AAE}" dt="2023-04-25T07:12:23.759" v="6" actId="478"/>
        <pc:sldMkLst>
          <pc:docMk/>
          <pc:sldMk cId="2068850669" sldId="291"/>
        </pc:sldMkLst>
        <pc:spChg chg="del">
          <ac:chgData name="Ann-Kristin Belkert" userId="3be5b10d74aa9fe4" providerId="LiveId" clId="{C2A9D00C-DB25-4B29-8400-E685E9766AAE}" dt="2023-04-25T07:12:23.759" v="6" actId="478"/>
          <ac:spMkLst>
            <pc:docMk/>
            <pc:sldMk cId="2068850669" sldId="291"/>
            <ac:spMk id="2" creationId="{2289C158-028E-8223-D8CE-45F2AB29DE34}"/>
          </ac:spMkLst>
        </pc:spChg>
      </pc:sldChg>
      <pc:sldChg chg="delSp mod">
        <pc:chgData name="Ann-Kristin Belkert" userId="3be5b10d74aa9fe4" providerId="LiveId" clId="{C2A9D00C-DB25-4B29-8400-E685E9766AAE}" dt="2023-04-25T07:12:19.520" v="5" actId="478"/>
        <pc:sldMkLst>
          <pc:docMk/>
          <pc:sldMk cId="580700686" sldId="293"/>
        </pc:sldMkLst>
        <pc:spChg chg="del">
          <ac:chgData name="Ann-Kristin Belkert" userId="3be5b10d74aa9fe4" providerId="LiveId" clId="{C2A9D00C-DB25-4B29-8400-E685E9766AAE}" dt="2023-04-25T07:12:19.520" v="5" actId="478"/>
          <ac:spMkLst>
            <pc:docMk/>
            <pc:sldMk cId="580700686" sldId="293"/>
            <ac:spMk id="2" creationId="{5312FA0D-3748-2692-A594-68DC704C09DF}"/>
          </ac:spMkLst>
        </pc:spChg>
      </pc:sldChg>
      <pc:sldChg chg="delSp mod">
        <pc:chgData name="Ann-Kristin Belkert" userId="3be5b10d74aa9fe4" providerId="LiveId" clId="{C2A9D00C-DB25-4B29-8400-E685E9766AAE}" dt="2023-04-25T07:09:59.100" v="4" actId="478"/>
        <pc:sldMkLst>
          <pc:docMk/>
          <pc:sldMk cId="4000742646" sldId="4994"/>
        </pc:sldMkLst>
        <pc:spChg chg="del">
          <ac:chgData name="Ann-Kristin Belkert" userId="3be5b10d74aa9fe4" providerId="LiveId" clId="{C2A9D00C-DB25-4B29-8400-E685E9766AAE}" dt="2023-04-25T07:09:59.100" v="4" actId="478"/>
          <ac:spMkLst>
            <pc:docMk/>
            <pc:sldMk cId="4000742646" sldId="4994"/>
            <ac:spMk id="2" creationId="{C13C300E-B284-4886-AD13-E069F38DCEB3}"/>
          </ac:spMkLst>
        </pc:spChg>
      </pc:sldChg>
      <pc:sldChg chg="delSp mod">
        <pc:chgData name="Ann-Kristin Belkert" userId="3be5b10d74aa9fe4" providerId="LiveId" clId="{C2A9D00C-DB25-4B29-8400-E685E9766AAE}" dt="2023-04-25T07:12:40.004" v="9" actId="478"/>
        <pc:sldMkLst>
          <pc:docMk/>
          <pc:sldMk cId="864317416" sldId="5017"/>
        </pc:sldMkLst>
        <pc:spChg chg="del">
          <ac:chgData name="Ann-Kristin Belkert" userId="3be5b10d74aa9fe4" providerId="LiveId" clId="{C2A9D00C-DB25-4B29-8400-E685E9766AAE}" dt="2023-04-25T07:12:40.004" v="9" actId="478"/>
          <ac:spMkLst>
            <pc:docMk/>
            <pc:sldMk cId="864317416" sldId="5017"/>
            <ac:spMk id="2" creationId="{8DE4C68F-95E9-32F4-E5F1-192440B2A8CA}"/>
          </ac:spMkLst>
        </pc:spChg>
      </pc:sldChg>
      <pc:sldChg chg="delSp mod">
        <pc:chgData name="Ann-Kristin Belkert" userId="3be5b10d74aa9fe4" providerId="LiveId" clId="{C2A9D00C-DB25-4B29-8400-E685E9766AAE}" dt="2023-04-25T07:12:34.265" v="8" actId="478"/>
        <pc:sldMkLst>
          <pc:docMk/>
          <pc:sldMk cId="2534534103" sldId="5019"/>
        </pc:sldMkLst>
        <pc:spChg chg="del">
          <ac:chgData name="Ann-Kristin Belkert" userId="3be5b10d74aa9fe4" providerId="LiveId" clId="{C2A9D00C-DB25-4B29-8400-E685E9766AAE}" dt="2023-04-25T07:12:34.265" v="8" actId="478"/>
          <ac:spMkLst>
            <pc:docMk/>
            <pc:sldMk cId="2534534103" sldId="5019"/>
            <ac:spMk id="2" creationId="{00000000-0000-0000-0000-000000000000}"/>
          </ac:spMkLst>
        </pc:spChg>
      </pc:sldChg>
      <pc:sldChg chg="addSp modSp">
        <pc:chgData name="Ann-Kristin Belkert" userId="3be5b10d74aa9fe4" providerId="LiveId" clId="{C2A9D00C-DB25-4B29-8400-E685E9766AAE}" dt="2023-04-25T07:09:30.541" v="3"/>
        <pc:sldMkLst>
          <pc:docMk/>
          <pc:sldMk cId="113571221" sldId="5022"/>
        </pc:sldMkLst>
        <pc:spChg chg="add mod">
          <ac:chgData name="Ann-Kristin Belkert" userId="3be5b10d74aa9fe4" providerId="LiveId" clId="{C2A9D00C-DB25-4B29-8400-E685E9766AAE}" dt="2023-04-25T07:09:30.541" v="3"/>
          <ac:spMkLst>
            <pc:docMk/>
            <pc:sldMk cId="113571221" sldId="5022"/>
            <ac:spMk id="6" creationId="{32702EC4-EAFA-99F4-E4B6-1E2A70114BAF}"/>
          </ac:spMkLst>
        </pc:spChg>
      </pc:sldChg>
      <pc:sldChg chg="addSp modSp mod">
        <pc:chgData name="Ann-Kristin Belkert" userId="3be5b10d74aa9fe4" providerId="LiveId" clId="{C2A9D00C-DB25-4B29-8400-E685E9766AAE}" dt="2023-04-25T07:08:17.984" v="2" actId="14100"/>
        <pc:sldMkLst>
          <pc:docMk/>
          <pc:sldMk cId="1622827583" sldId="5024"/>
        </pc:sldMkLst>
        <pc:spChg chg="add mod">
          <ac:chgData name="Ann-Kristin Belkert" userId="3be5b10d74aa9fe4" providerId="LiveId" clId="{C2A9D00C-DB25-4B29-8400-E685E9766AAE}" dt="2023-04-25T07:08:17.984" v="2" actId="14100"/>
          <ac:spMkLst>
            <pc:docMk/>
            <pc:sldMk cId="1622827583" sldId="5024"/>
            <ac:spMk id="3" creationId="{7C164372-8F35-046E-7DB3-9243D77C7F0A}"/>
          </ac:spMkLst>
        </pc:spChg>
      </pc:sldChg>
    </pc:docChg>
  </pc:docChgLst>
  <pc:docChgLst>
    <pc:chgData name="Ann-Kristin Belkert" userId="1423263c-db0a-4efd-9ae7-e9650b682d45" providerId="ADAL" clId="{CE43BF22-EB03-4953-B0DF-1AB28959999D}"/>
    <pc:docChg chg="custSel addSld delSld modSld sldOrd delMainMaster">
      <pc:chgData name="Ann-Kristin Belkert" userId="1423263c-db0a-4efd-9ae7-e9650b682d45" providerId="ADAL" clId="{CE43BF22-EB03-4953-B0DF-1AB28959999D}" dt="2023-08-31T14:51:00.413" v="497" actId="6549"/>
      <pc:docMkLst>
        <pc:docMk/>
      </pc:docMkLst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203484582" sldId="286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4107562562" sldId="289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2068850669" sldId="291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580700686" sldId="293"/>
        </pc:sldMkLst>
      </pc:sldChg>
      <pc:sldChg chg="addSp delSp modSp mod">
        <pc:chgData name="Ann-Kristin Belkert" userId="1423263c-db0a-4efd-9ae7-e9650b682d45" providerId="ADAL" clId="{CE43BF22-EB03-4953-B0DF-1AB28959999D}" dt="2023-08-30T12:03:38.247" v="132" actId="1076"/>
        <pc:sldMkLst>
          <pc:docMk/>
          <pc:sldMk cId="3724335762" sldId="4788"/>
        </pc:sldMkLst>
        <pc:spChg chg="add mod">
          <ac:chgData name="Ann-Kristin Belkert" userId="1423263c-db0a-4efd-9ae7-e9650b682d45" providerId="ADAL" clId="{CE43BF22-EB03-4953-B0DF-1AB28959999D}" dt="2023-08-30T12:03:34.312" v="131" actId="1076"/>
          <ac:spMkLst>
            <pc:docMk/>
            <pc:sldMk cId="3724335762" sldId="4788"/>
            <ac:spMk id="5" creationId="{DF58660F-79A6-0D6A-CB33-BF4216840808}"/>
          </ac:spMkLst>
        </pc:spChg>
        <pc:spChg chg="add mod">
          <ac:chgData name="Ann-Kristin Belkert" userId="1423263c-db0a-4efd-9ae7-e9650b682d45" providerId="ADAL" clId="{CE43BF22-EB03-4953-B0DF-1AB28959999D}" dt="2023-08-30T12:03:22.329" v="128" actId="1076"/>
          <ac:spMkLst>
            <pc:docMk/>
            <pc:sldMk cId="3724335762" sldId="4788"/>
            <ac:spMk id="7" creationId="{A806A4C1-F092-C436-47B2-0085D96214C0}"/>
          </ac:spMkLst>
        </pc:spChg>
        <pc:picChg chg="mod">
          <ac:chgData name="Ann-Kristin Belkert" userId="1423263c-db0a-4efd-9ae7-e9650b682d45" providerId="ADAL" clId="{CE43BF22-EB03-4953-B0DF-1AB28959999D}" dt="2023-08-30T12:03:34.312" v="131" actId="1076"/>
          <ac:picMkLst>
            <pc:docMk/>
            <pc:sldMk cId="3724335762" sldId="4788"/>
            <ac:picMk id="2" creationId="{80517459-69AE-0F56-C4CA-2C5E4BB9BA96}"/>
          </ac:picMkLst>
        </pc:picChg>
        <pc:picChg chg="add mod">
          <ac:chgData name="Ann-Kristin Belkert" userId="1423263c-db0a-4efd-9ae7-e9650b682d45" providerId="ADAL" clId="{CE43BF22-EB03-4953-B0DF-1AB28959999D}" dt="2023-08-30T12:03:22.329" v="128" actId="1076"/>
          <ac:picMkLst>
            <pc:docMk/>
            <pc:sldMk cId="3724335762" sldId="4788"/>
            <ac:picMk id="3" creationId="{FAC7E487-1698-DBFB-5E0C-4551945BB367}"/>
          </ac:picMkLst>
        </pc:picChg>
        <pc:picChg chg="del">
          <ac:chgData name="Ann-Kristin Belkert" userId="1423263c-db0a-4efd-9ae7-e9650b682d45" providerId="ADAL" clId="{CE43BF22-EB03-4953-B0DF-1AB28959999D}" dt="2023-08-30T12:02:34.430" v="126" actId="478"/>
          <ac:picMkLst>
            <pc:docMk/>
            <pc:sldMk cId="3724335762" sldId="4788"/>
            <ac:picMk id="4" creationId="{E2CCA53F-58BA-39DA-4C3E-3D785727135B}"/>
          </ac:picMkLst>
        </pc:picChg>
        <pc:picChg chg="mod">
          <ac:chgData name="Ann-Kristin Belkert" userId="1423263c-db0a-4efd-9ae7-e9650b682d45" providerId="ADAL" clId="{CE43BF22-EB03-4953-B0DF-1AB28959999D}" dt="2023-08-30T12:03:38.247" v="132" actId="1076"/>
          <ac:picMkLst>
            <pc:docMk/>
            <pc:sldMk cId="3724335762" sldId="4788"/>
            <ac:picMk id="6" creationId="{A7198C5E-5001-4558-A30C-4D475C4F1AAB}"/>
          </ac:picMkLst>
        </pc:picChg>
        <pc:picChg chg="add mod">
          <ac:chgData name="Ann-Kristin Belkert" userId="1423263c-db0a-4efd-9ae7-e9650b682d45" providerId="ADAL" clId="{CE43BF22-EB03-4953-B0DF-1AB28959999D}" dt="2023-08-30T12:03:28.406" v="130" actId="14100"/>
          <ac:picMkLst>
            <pc:docMk/>
            <pc:sldMk cId="3724335762" sldId="4788"/>
            <ac:picMk id="9" creationId="{D87F48BA-0B4A-BA86-135A-C8137203CCDF}"/>
          </ac:picMkLst>
        </pc:picChg>
        <pc:picChg chg="mod">
          <ac:chgData name="Ann-Kristin Belkert" userId="1423263c-db0a-4efd-9ae7-e9650b682d45" providerId="ADAL" clId="{CE43BF22-EB03-4953-B0DF-1AB28959999D}" dt="2023-08-30T11:54:43.375" v="102" actId="1076"/>
          <ac:picMkLst>
            <pc:docMk/>
            <pc:sldMk cId="3724335762" sldId="4788"/>
            <ac:picMk id="11" creationId="{3C6702CC-7666-48A3-A499-C557C5618CAB}"/>
          </ac:picMkLst>
        </pc:picChg>
        <pc:picChg chg="mod">
          <ac:chgData name="Ann-Kristin Belkert" userId="1423263c-db0a-4efd-9ae7-e9650b682d45" providerId="ADAL" clId="{CE43BF22-EB03-4953-B0DF-1AB28959999D}" dt="2023-08-30T11:54:43.375" v="102" actId="1076"/>
          <ac:picMkLst>
            <pc:docMk/>
            <pc:sldMk cId="3724335762" sldId="4788"/>
            <ac:picMk id="13" creationId="{D1C435C0-5548-4992-B32C-C780D0AD3E63}"/>
          </ac:picMkLst>
        </pc:picChg>
      </pc:sldChg>
      <pc:sldChg chg="addSp modSp mod ord">
        <pc:chgData name="Ann-Kristin Belkert" userId="1423263c-db0a-4efd-9ae7-e9650b682d45" providerId="ADAL" clId="{CE43BF22-EB03-4953-B0DF-1AB28959999D}" dt="2023-08-30T12:42:39.133" v="470" actId="1076"/>
        <pc:sldMkLst>
          <pc:docMk/>
          <pc:sldMk cId="4262155516" sldId="4917"/>
        </pc:sldMkLst>
        <pc:spChg chg="add mod">
          <ac:chgData name="Ann-Kristin Belkert" userId="1423263c-db0a-4efd-9ae7-e9650b682d45" providerId="ADAL" clId="{CE43BF22-EB03-4953-B0DF-1AB28959999D}" dt="2023-08-30T12:42:39.133" v="470" actId="1076"/>
          <ac:spMkLst>
            <pc:docMk/>
            <pc:sldMk cId="4262155516" sldId="4917"/>
            <ac:spMk id="9" creationId="{05534644-7891-7648-2642-C641D7FCA8DE}"/>
          </ac:spMkLst>
        </pc:spChg>
        <pc:picChg chg="mod">
          <ac:chgData name="Ann-Kristin Belkert" userId="1423263c-db0a-4efd-9ae7-e9650b682d45" providerId="ADAL" clId="{CE43BF22-EB03-4953-B0DF-1AB28959999D}" dt="2023-08-30T12:42:23.390" v="447" actId="1076"/>
          <ac:picMkLst>
            <pc:docMk/>
            <pc:sldMk cId="4262155516" sldId="4917"/>
            <ac:picMk id="7" creationId="{0795FAD3-B920-F0C2-62B0-709D00E629A4}"/>
          </ac:picMkLst>
        </pc:picChg>
        <pc:picChg chg="add mod">
          <ac:chgData name="Ann-Kristin Belkert" userId="1423263c-db0a-4efd-9ae7-e9650b682d45" providerId="ADAL" clId="{CE43BF22-EB03-4953-B0DF-1AB28959999D}" dt="2023-08-30T12:42:25.022" v="448" actId="1076"/>
          <ac:picMkLst>
            <pc:docMk/>
            <pc:sldMk cId="4262155516" sldId="4917"/>
            <ac:picMk id="8" creationId="{2B04A9D0-684D-B1AD-2955-10DC09B052D0}"/>
          </ac:picMkLst>
        </pc:picChg>
      </pc:sldChg>
      <pc:sldChg chg="modSp mod">
        <pc:chgData name="Ann-Kristin Belkert" userId="1423263c-db0a-4efd-9ae7-e9650b682d45" providerId="ADAL" clId="{CE43BF22-EB03-4953-B0DF-1AB28959999D}" dt="2023-08-30T13:25:47.262" v="495" actId="6549"/>
        <pc:sldMkLst>
          <pc:docMk/>
          <pc:sldMk cId="2166915253" sldId="4919"/>
        </pc:sldMkLst>
        <pc:spChg chg="mod">
          <ac:chgData name="Ann-Kristin Belkert" userId="1423263c-db0a-4efd-9ae7-e9650b682d45" providerId="ADAL" clId="{CE43BF22-EB03-4953-B0DF-1AB28959999D}" dt="2023-08-30T13:25:47.262" v="495" actId="6549"/>
          <ac:spMkLst>
            <pc:docMk/>
            <pc:sldMk cId="2166915253" sldId="4919"/>
            <ac:spMk id="62" creationId="{D0A6EB55-490D-0D47-F432-4F1A0A713396}"/>
          </ac:spMkLst>
        </pc:spChg>
      </pc:sldChg>
      <pc:sldChg chg="del">
        <pc:chgData name="Ann-Kristin Belkert" userId="1423263c-db0a-4efd-9ae7-e9650b682d45" providerId="ADAL" clId="{CE43BF22-EB03-4953-B0DF-1AB28959999D}" dt="2023-08-30T11:55:01.960" v="105" actId="47"/>
        <pc:sldMkLst>
          <pc:docMk/>
          <pc:sldMk cId="573849072" sldId="4984"/>
        </pc:sldMkLst>
      </pc:sldChg>
      <pc:sldChg chg="del">
        <pc:chgData name="Ann-Kristin Belkert" userId="1423263c-db0a-4efd-9ae7-e9650b682d45" providerId="ADAL" clId="{CE43BF22-EB03-4953-B0DF-1AB28959999D}" dt="2023-08-30T11:45:20.978" v="1" actId="47"/>
        <pc:sldMkLst>
          <pc:docMk/>
          <pc:sldMk cId="3775705196" sldId="4986"/>
        </pc:sldMkLst>
      </pc:sldChg>
      <pc:sldChg chg="addSp delSp del mod">
        <pc:chgData name="Ann-Kristin Belkert" userId="1423263c-db0a-4efd-9ae7-e9650b682d45" providerId="ADAL" clId="{CE43BF22-EB03-4953-B0DF-1AB28959999D}" dt="2023-08-30T12:01:24.364" v="123" actId="47"/>
        <pc:sldMkLst>
          <pc:docMk/>
          <pc:sldMk cId="3665009305" sldId="4992"/>
        </pc:sldMkLst>
        <pc:picChg chg="del">
          <ac:chgData name="Ann-Kristin Belkert" userId="1423263c-db0a-4efd-9ae7-e9650b682d45" providerId="ADAL" clId="{CE43BF22-EB03-4953-B0DF-1AB28959999D}" dt="2023-08-30T12:00:55.668" v="118" actId="478"/>
          <ac:picMkLst>
            <pc:docMk/>
            <pc:sldMk cId="3665009305" sldId="4992"/>
            <ac:picMk id="3" creationId="{DC459B59-D460-FAFE-8F05-ACF779C7FC10}"/>
          </ac:picMkLst>
        </pc:picChg>
        <pc:picChg chg="add del">
          <ac:chgData name="Ann-Kristin Belkert" userId="1423263c-db0a-4efd-9ae7-e9650b682d45" providerId="ADAL" clId="{CE43BF22-EB03-4953-B0DF-1AB28959999D}" dt="2023-08-30T12:01:20.111" v="121" actId="21"/>
          <ac:picMkLst>
            <pc:docMk/>
            <pc:sldMk cId="3665009305" sldId="4992"/>
            <ac:picMk id="5" creationId="{A085F065-AE51-C150-A553-ACEDCF3B8AB9}"/>
          </ac:picMkLst>
        </pc:picChg>
      </pc:sldChg>
      <pc:sldChg chg="addSp delSp modSp del mod">
        <pc:chgData name="Ann-Kristin Belkert" userId="1423263c-db0a-4efd-9ae7-e9650b682d45" providerId="ADAL" clId="{CE43BF22-EB03-4953-B0DF-1AB28959999D}" dt="2023-08-30T12:07:26.233" v="158" actId="47"/>
        <pc:sldMkLst>
          <pc:docMk/>
          <pc:sldMk cId="810366572" sldId="4995"/>
        </pc:sldMkLst>
        <pc:picChg chg="del">
          <ac:chgData name="Ann-Kristin Belkert" userId="1423263c-db0a-4efd-9ae7-e9650b682d45" providerId="ADAL" clId="{CE43BF22-EB03-4953-B0DF-1AB28959999D}" dt="2023-08-30T12:06:57.286" v="152" actId="21"/>
          <ac:picMkLst>
            <pc:docMk/>
            <pc:sldMk cId="810366572" sldId="4995"/>
            <ac:picMk id="4" creationId="{D9A08DCD-258D-0349-A2EA-038BEDA33F53}"/>
          </ac:picMkLst>
        </pc:picChg>
        <pc:picChg chg="add del mod">
          <ac:chgData name="Ann-Kristin Belkert" userId="1423263c-db0a-4efd-9ae7-e9650b682d45" providerId="ADAL" clId="{CE43BF22-EB03-4953-B0DF-1AB28959999D}" dt="2023-08-30T12:05:13.364" v="138" actId="21"/>
          <ac:picMkLst>
            <pc:docMk/>
            <pc:sldMk cId="810366572" sldId="4995"/>
            <ac:picMk id="5" creationId="{8B856C0E-C7BB-0DE2-B646-BA0712693116}"/>
          </ac:picMkLst>
        </pc:picChg>
        <pc:picChg chg="add del mod">
          <ac:chgData name="Ann-Kristin Belkert" userId="1423263c-db0a-4efd-9ae7-e9650b682d45" providerId="ADAL" clId="{CE43BF22-EB03-4953-B0DF-1AB28959999D}" dt="2023-08-30T12:06:27.794" v="145" actId="21"/>
          <ac:picMkLst>
            <pc:docMk/>
            <pc:sldMk cId="810366572" sldId="4995"/>
            <ac:picMk id="7" creationId="{F9CF68D4-F217-C03A-694C-FAE990B09FB1}"/>
          </ac:picMkLst>
        </pc:picChg>
        <pc:picChg chg="del">
          <ac:chgData name="Ann-Kristin Belkert" userId="1423263c-db0a-4efd-9ae7-e9650b682d45" providerId="ADAL" clId="{CE43BF22-EB03-4953-B0DF-1AB28959999D}" dt="2023-08-30T12:04:50.906" v="133" actId="478"/>
          <ac:picMkLst>
            <pc:docMk/>
            <pc:sldMk cId="810366572" sldId="4995"/>
            <ac:picMk id="9" creationId="{E2B1A1AE-1EA9-4E67-117D-F6FE028BBF79}"/>
          </ac:picMkLst>
        </pc:picChg>
        <pc:picChg chg="del">
          <ac:chgData name="Ann-Kristin Belkert" userId="1423263c-db0a-4efd-9ae7-e9650b682d45" providerId="ADAL" clId="{CE43BF22-EB03-4953-B0DF-1AB28959999D}" dt="2023-08-30T12:06:21.481" v="142" actId="478"/>
          <ac:picMkLst>
            <pc:docMk/>
            <pc:sldMk cId="810366572" sldId="4995"/>
            <ac:picMk id="12" creationId="{9BD86ECE-5AFE-F8A6-815D-7C7FE2D18621}"/>
          </ac:picMkLst>
        </pc:picChg>
      </pc:sldChg>
      <pc:sldChg chg="addSp delSp modSp mod ord">
        <pc:chgData name="Ann-Kristin Belkert" userId="1423263c-db0a-4efd-9ae7-e9650b682d45" providerId="ADAL" clId="{CE43BF22-EB03-4953-B0DF-1AB28959999D}" dt="2023-08-30T12:10:28.101" v="257" actId="1076"/>
        <pc:sldMkLst>
          <pc:docMk/>
          <pc:sldMk cId="2018156702" sldId="5005"/>
        </pc:sldMkLst>
        <pc:spChg chg="add mod">
          <ac:chgData name="Ann-Kristin Belkert" userId="1423263c-db0a-4efd-9ae7-e9650b682d45" providerId="ADAL" clId="{CE43BF22-EB03-4953-B0DF-1AB28959999D}" dt="2023-08-30T12:10:25.174" v="256" actId="1076"/>
          <ac:spMkLst>
            <pc:docMk/>
            <pc:sldMk cId="2018156702" sldId="5005"/>
            <ac:spMk id="10" creationId="{E6881F4E-A4D4-1788-2524-60BB4558AB0E}"/>
          </ac:spMkLst>
        </pc:spChg>
        <pc:picChg chg="mod">
          <ac:chgData name="Ann-Kristin Belkert" userId="1423263c-db0a-4efd-9ae7-e9650b682d45" providerId="ADAL" clId="{CE43BF22-EB03-4953-B0DF-1AB28959999D}" dt="2023-08-30T12:10:28.101" v="257" actId="1076"/>
          <ac:picMkLst>
            <pc:docMk/>
            <pc:sldMk cId="2018156702" sldId="5005"/>
            <ac:picMk id="2" creationId="{FF314537-A381-1700-FFFD-2CDA0F41E000}"/>
          </ac:picMkLst>
        </pc:picChg>
        <pc:picChg chg="del">
          <ac:chgData name="Ann-Kristin Belkert" userId="1423263c-db0a-4efd-9ae7-e9650b682d45" providerId="ADAL" clId="{CE43BF22-EB03-4953-B0DF-1AB28959999D}" dt="2023-08-30T11:55:11.141" v="107" actId="478"/>
          <ac:picMkLst>
            <pc:docMk/>
            <pc:sldMk cId="2018156702" sldId="5005"/>
            <ac:picMk id="4" creationId="{DB519E2B-B190-E866-9AFA-93E2FEB4E149}"/>
          </ac:picMkLst>
        </pc:picChg>
        <pc:picChg chg="del">
          <ac:chgData name="Ann-Kristin Belkert" userId="1423263c-db0a-4efd-9ae7-e9650b682d45" providerId="ADAL" clId="{CE43BF22-EB03-4953-B0DF-1AB28959999D}" dt="2023-08-30T11:55:08.994" v="106" actId="478"/>
          <ac:picMkLst>
            <pc:docMk/>
            <pc:sldMk cId="2018156702" sldId="5005"/>
            <ac:picMk id="5" creationId="{6BC115ED-67CC-6920-288B-DF31B12CF82C}"/>
          </ac:picMkLst>
        </pc:picChg>
        <pc:picChg chg="add mod">
          <ac:chgData name="Ann-Kristin Belkert" userId="1423263c-db0a-4efd-9ae7-e9650b682d45" providerId="ADAL" clId="{CE43BF22-EB03-4953-B0DF-1AB28959999D}" dt="2023-08-30T11:57:08.415" v="117" actId="1076"/>
          <ac:picMkLst>
            <pc:docMk/>
            <pc:sldMk cId="2018156702" sldId="5005"/>
            <ac:picMk id="7" creationId="{DFC102DD-F82D-6AF6-09F9-49026B6A3A66}"/>
          </ac:picMkLst>
        </pc:picChg>
        <pc:picChg chg="add mod">
          <ac:chgData name="Ann-Kristin Belkert" userId="1423263c-db0a-4efd-9ae7-e9650b682d45" providerId="ADAL" clId="{CE43BF22-EB03-4953-B0DF-1AB28959999D}" dt="2023-08-30T12:10:14.934" v="253" actId="1076"/>
          <ac:picMkLst>
            <pc:docMk/>
            <pc:sldMk cId="2018156702" sldId="5005"/>
            <ac:picMk id="9" creationId="{A75F5215-E3DC-83CA-1405-6FE236E5EB1F}"/>
          </ac:picMkLst>
        </pc:picChg>
      </pc:sldChg>
      <pc:sldChg chg="addSp modSp new del mod ord">
        <pc:chgData name="Ann-Kristin Belkert" userId="1423263c-db0a-4efd-9ae7-e9650b682d45" providerId="ADAL" clId="{CE43BF22-EB03-4953-B0DF-1AB28959999D}" dt="2023-08-30T13:36:42.099" v="496" actId="47"/>
        <pc:sldMkLst>
          <pc:docMk/>
          <pc:sldMk cId="1553204548" sldId="5006"/>
        </pc:sldMkLst>
        <pc:picChg chg="add mod">
          <ac:chgData name="Ann-Kristin Belkert" userId="1423263c-db0a-4efd-9ae7-e9650b682d45" providerId="ADAL" clId="{CE43BF22-EB03-4953-B0DF-1AB28959999D}" dt="2023-08-30T12:01:32.047" v="125" actId="1076"/>
          <ac:picMkLst>
            <pc:docMk/>
            <pc:sldMk cId="1553204548" sldId="5006"/>
            <ac:picMk id="2" creationId="{4E1C5DB4-0C1A-6DFF-EE49-7A03D038F261}"/>
          </ac:picMkLst>
        </pc:picChg>
      </pc:sldChg>
      <pc:sldChg chg="addSp delSp modSp new mod ord">
        <pc:chgData name="Ann-Kristin Belkert" userId="1423263c-db0a-4efd-9ae7-e9650b682d45" providerId="ADAL" clId="{CE43BF22-EB03-4953-B0DF-1AB28959999D}" dt="2023-08-30T13:09:12.126" v="480"/>
        <pc:sldMkLst>
          <pc:docMk/>
          <pc:sldMk cId="2020922381" sldId="5007"/>
        </pc:sldMkLst>
        <pc:spChg chg="add mod">
          <ac:chgData name="Ann-Kristin Belkert" userId="1423263c-db0a-4efd-9ae7-e9650b682d45" providerId="ADAL" clId="{CE43BF22-EB03-4953-B0DF-1AB28959999D}" dt="2023-08-30T12:07:20.890" v="157" actId="1076"/>
          <ac:spMkLst>
            <pc:docMk/>
            <pc:sldMk cId="2020922381" sldId="5007"/>
            <ac:spMk id="6" creationId="{4EF602C2-87BD-D06F-AAAB-879D94F1302B}"/>
          </ac:spMkLst>
        </pc:spChg>
        <pc:picChg chg="add mod">
          <ac:chgData name="Ann-Kristin Belkert" userId="1423263c-db0a-4efd-9ae7-e9650b682d45" providerId="ADAL" clId="{CE43BF22-EB03-4953-B0DF-1AB28959999D}" dt="2023-08-30T12:06:45.503" v="150" actId="14100"/>
          <ac:picMkLst>
            <pc:docMk/>
            <pc:sldMk cId="2020922381" sldId="5007"/>
            <ac:picMk id="2" creationId="{6665256E-0C6D-05E4-7D3D-9EA8917F277B}"/>
          </ac:picMkLst>
        </pc:picChg>
        <pc:picChg chg="add mod">
          <ac:chgData name="Ann-Kristin Belkert" userId="1423263c-db0a-4efd-9ae7-e9650b682d45" providerId="ADAL" clId="{CE43BF22-EB03-4953-B0DF-1AB28959999D}" dt="2023-08-30T12:06:49.791" v="151" actId="14100"/>
          <ac:picMkLst>
            <pc:docMk/>
            <pc:sldMk cId="2020922381" sldId="5007"/>
            <ac:picMk id="3" creationId="{42B17E2D-3361-2FA7-0D27-3F868638162A}"/>
          </ac:picMkLst>
        </pc:picChg>
        <pc:picChg chg="add del mod">
          <ac:chgData name="Ann-Kristin Belkert" userId="1423263c-db0a-4efd-9ae7-e9650b682d45" providerId="ADAL" clId="{CE43BF22-EB03-4953-B0DF-1AB28959999D}" dt="2023-08-30T12:07:06.704" v="155" actId="478"/>
          <ac:picMkLst>
            <pc:docMk/>
            <pc:sldMk cId="2020922381" sldId="5007"/>
            <ac:picMk id="4" creationId="{DDACF165-DE1A-4043-74CF-CF0B96F799CB}"/>
          </ac:picMkLst>
        </pc:picChg>
        <pc:picChg chg="add mod">
          <ac:chgData name="Ann-Kristin Belkert" userId="1423263c-db0a-4efd-9ae7-e9650b682d45" providerId="ADAL" clId="{CE43BF22-EB03-4953-B0DF-1AB28959999D}" dt="2023-08-30T12:07:20.890" v="157" actId="1076"/>
          <ac:picMkLst>
            <pc:docMk/>
            <pc:sldMk cId="2020922381" sldId="5007"/>
            <ac:picMk id="5" creationId="{B3820D89-CB77-3A29-C768-1F9FC8C71A9A}"/>
          </ac:picMkLst>
        </pc:picChg>
        <pc:picChg chg="add mod">
          <ac:chgData name="Ann-Kristin Belkert" userId="1423263c-db0a-4efd-9ae7-e9650b682d45" providerId="ADAL" clId="{CE43BF22-EB03-4953-B0DF-1AB28959999D}" dt="2023-08-30T12:36:44.621" v="423" actId="1076"/>
          <ac:picMkLst>
            <pc:docMk/>
            <pc:sldMk cId="2020922381" sldId="5007"/>
            <ac:picMk id="1026" creationId="{A9A7CBF6-2BDA-31D6-A7E1-A480A686A2B2}"/>
          </ac:picMkLst>
        </pc:picChg>
      </pc:sldChg>
      <pc:sldChg chg="modSp new mod ord">
        <pc:chgData name="Ann-Kristin Belkert" userId="1423263c-db0a-4efd-9ae7-e9650b682d45" providerId="ADAL" clId="{CE43BF22-EB03-4953-B0DF-1AB28959999D}" dt="2023-08-31T14:51:00.413" v="497" actId="6549"/>
        <pc:sldMkLst>
          <pc:docMk/>
          <pc:sldMk cId="1220040049" sldId="5008"/>
        </pc:sldMkLst>
        <pc:spChg chg="mod">
          <ac:chgData name="Ann-Kristin Belkert" userId="1423263c-db0a-4efd-9ae7-e9650b682d45" providerId="ADAL" clId="{CE43BF22-EB03-4953-B0DF-1AB28959999D}" dt="2023-08-30T12:10:52.980" v="274" actId="20577"/>
          <ac:spMkLst>
            <pc:docMk/>
            <pc:sldMk cId="1220040049" sldId="5008"/>
            <ac:spMk id="2" creationId="{C5B2A935-D181-7946-B2E3-A90D74D9B539}"/>
          </ac:spMkLst>
        </pc:spChg>
        <pc:spChg chg="mod">
          <ac:chgData name="Ann-Kristin Belkert" userId="1423263c-db0a-4efd-9ae7-e9650b682d45" providerId="ADAL" clId="{CE43BF22-EB03-4953-B0DF-1AB28959999D}" dt="2023-08-31T14:51:00.413" v="497" actId="6549"/>
          <ac:spMkLst>
            <pc:docMk/>
            <pc:sldMk cId="1220040049" sldId="5008"/>
            <ac:spMk id="3" creationId="{5180B96E-36A0-62C4-DB63-45618C2D046A}"/>
          </ac:spMkLst>
        </pc:spChg>
      </pc:sldChg>
      <pc:sldChg chg="addSp modSp new mod">
        <pc:chgData name="Ann-Kristin Belkert" userId="1423263c-db0a-4efd-9ae7-e9650b682d45" providerId="ADAL" clId="{CE43BF22-EB03-4953-B0DF-1AB28959999D}" dt="2023-08-30T13:22:27.300" v="494" actId="1076"/>
        <pc:sldMkLst>
          <pc:docMk/>
          <pc:sldMk cId="984270232" sldId="5009"/>
        </pc:sldMkLst>
        <pc:picChg chg="add mod">
          <ac:chgData name="Ann-Kristin Belkert" userId="1423263c-db0a-4efd-9ae7-e9650b682d45" providerId="ADAL" clId="{CE43BF22-EB03-4953-B0DF-1AB28959999D}" dt="2023-08-30T13:22:19.269" v="492" actId="1076"/>
          <ac:picMkLst>
            <pc:docMk/>
            <pc:sldMk cId="984270232" sldId="5009"/>
            <ac:picMk id="3" creationId="{71BCDDBC-E139-33BA-FD94-ECCED48A0162}"/>
          </ac:picMkLst>
        </pc:picChg>
        <pc:picChg chg="add mod">
          <ac:chgData name="Ann-Kristin Belkert" userId="1423263c-db0a-4efd-9ae7-e9650b682d45" providerId="ADAL" clId="{CE43BF22-EB03-4953-B0DF-1AB28959999D}" dt="2023-08-30T13:22:27.300" v="494" actId="1076"/>
          <ac:picMkLst>
            <pc:docMk/>
            <pc:sldMk cId="984270232" sldId="5009"/>
            <ac:picMk id="5" creationId="{4CA2CB7A-D0DE-6CCA-BD7A-86ED8CA6C35C}"/>
          </ac:picMkLst>
        </pc:picChg>
        <pc:picChg chg="add mod">
          <ac:chgData name="Ann-Kristin Belkert" userId="1423263c-db0a-4efd-9ae7-e9650b682d45" providerId="ADAL" clId="{CE43BF22-EB03-4953-B0DF-1AB28959999D}" dt="2023-08-30T13:20:24.525" v="484" actId="14100"/>
          <ac:picMkLst>
            <pc:docMk/>
            <pc:sldMk cId="984270232" sldId="5009"/>
            <ac:picMk id="2050" creationId="{8F892EDC-0A98-B12E-B791-50B7EDD0DA0D}"/>
          </ac:picMkLst>
        </pc:picChg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864317416" sldId="5017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1102550344" sldId="5018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2534534103" sldId="5019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3130642536" sldId="5020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583286048" sldId="5021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113571221" sldId="5022"/>
        </pc:sldMkLst>
      </pc:sldChg>
      <pc:sldChg chg="del">
        <pc:chgData name="Ann-Kristin Belkert" userId="1423263c-db0a-4efd-9ae7-e9650b682d45" providerId="ADAL" clId="{CE43BF22-EB03-4953-B0DF-1AB28959999D}" dt="2023-08-30T11:46:24.529" v="5" actId="47"/>
        <pc:sldMkLst>
          <pc:docMk/>
          <pc:sldMk cId="3801438473" sldId="5023"/>
        </pc:sldMkLst>
      </pc:sldChg>
      <pc:sldChg chg="del">
        <pc:chgData name="Ann-Kristin Belkert" userId="1423263c-db0a-4efd-9ae7-e9650b682d45" providerId="ADAL" clId="{CE43BF22-EB03-4953-B0DF-1AB28959999D}" dt="2023-08-30T11:46:13.545" v="4" actId="47"/>
        <pc:sldMkLst>
          <pc:docMk/>
          <pc:sldMk cId="1622827583" sldId="5024"/>
        </pc:sldMkLst>
      </pc:sldChg>
      <pc:sldChg chg="del">
        <pc:chgData name="Ann-Kristin Belkert" userId="1423263c-db0a-4efd-9ae7-e9650b682d45" providerId="ADAL" clId="{CE43BF22-EB03-4953-B0DF-1AB28959999D}" dt="2023-08-30T11:45:00.779" v="0" actId="47"/>
        <pc:sldMkLst>
          <pc:docMk/>
          <pc:sldMk cId="2195413172" sldId="5025"/>
        </pc:sldMkLst>
      </pc:sldChg>
      <pc:sldMasterChg chg="del delSldLayout">
        <pc:chgData name="Ann-Kristin Belkert" userId="1423263c-db0a-4efd-9ae7-e9650b682d45" providerId="ADAL" clId="{CE43BF22-EB03-4953-B0DF-1AB28959999D}" dt="2023-08-30T11:46:24.529" v="5" actId="47"/>
        <pc:sldMasterMkLst>
          <pc:docMk/>
          <pc:sldMasterMk cId="696777768" sldId="2147483989"/>
        </pc:sldMasterMkLst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486871945" sldId="2147483990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582842113" sldId="2147483991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4003277191" sldId="2147483992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930775005" sldId="2147483993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569783581" sldId="2147483994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546104588" sldId="2147483995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463331117" sldId="2147483996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127154529" sldId="2147483997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895187107" sldId="2147483998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617906442" sldId="2147483999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13562332" sldId="2147484000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844605760" sldId="2147484001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635905553" sldId="2147484002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93490177" sldId="2147484003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788092818" sldId="2147484004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975774520" sldId="2147484005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382290270" sldId="2147484006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982013990" sldId="2147484007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873147627" sldId="2147484010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281262524" sldId="2147484011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694435594" sldId="2147484012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395032797" sldId="2147484013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732368706" sldId="2147484014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915037281" sldId="2147484015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716886030" sldId="2147484016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011676969" sldId="2147484017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3248055618" sldId="2147484018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1672037194" sldId="2147484019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56230733" sldId="2147484020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438993328" sldId="2147484021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693531929" sldId="2147484022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418181102" sldId="2147484023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869633118" sldId="2147484024"/>
          </pc:sldLayoutMkLst>
        </pc:sldLayoutChg>
        <pc:sldLayoutChg chg="del">
          <pc:chgData name="Ann-Kristin Belkert" userId="1423263c-db0a-4efd-9ae7-e9650b682d45" providerId="ADAL" clId="{CE43BF22-EB03-4953-B0DF-1AB28959999D}" dt="2023-08-30T11:46:24.529" v="5" actId="47"/>
          <pc:sldLayoutMkLst>
            <pc:docMk/>
            <pc:sldMasterMk cId="696777768" sldId="2147483989"/>
            <pc:sldLayoutMk cId="2673763516" sldId="2147484026"/>
          </pc:sldLayoutMkLst>
        </pc:sldLayoutChg>
      </pc:sldMasterChg>
      <pc:sldMasterChg chg="del delSldLayout">
        <pc:chgData name="Ann-Kristin Belkert" userId="1423263c-db0a-4efd-9ae7-e9650b682d45" providerId="ADAL" clId="{CE43BF22-EB03-4953-B0DF-1AB28959999D}" dt="2023-08-30T11:46:13.545" v="4" actId="47"/>
        <pc:sldMasterMkLst>
          <pc:docMk/>
          <pc:sldMasterMk cId="215445678" sldId="2147484027"/>
        </pc:sldMasterMkLst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4093036104" sldId="2147484028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2179601481" sldId="2147484029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225494682" sldId="2147484030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1183219989" sldId="2147484031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2512657612" sldId="2147484032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429282648" sldId="2147484033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730818501" sldId="2147484034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555097344" sldId="2147484035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215200671" sldId="2147484036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2011422289" sldId="2147484037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1156231430" sldId="2147484038"/>
          </pc:sldLayoutMkLst>
        </pc:sldLayoutChg>
        <pc:sldLayoutChg chg="del">
          <pc:chgData name="Ann-Kristin Belkert" userId="1423263c-db0a-4efd-9ae7-e9650b682d45" providerId="ADAL" clId="{CE43BF22-EB03-4953-B0DF-1AB28959999D}" dt="2023-08-30T11:46:13.545" v="4" actId="47"/>
          <pc:sldLayoutMkLst>
            <pc:docMk/>
            <pc:sldMasterMk cId="215445678" sldId="2147484027"/>
            <pc:sldLayoutMk cId="3726896368" sldId="2147484039"/>
          </pc:sldLayoutMkLst>
        </pc:sldLayoutChg>
      </pc:sldMasterChg>
      <pc:sldMasterChg chg="del delSldLayout">
        <pc:chgData name="Ann-Kristin Belkert" userId="1423263c-db0a-4efd-9ae7-e9650b682d45" providerId="ADAL" clId="{CE43BF22-EB03-4953-B0DF-1AB28959999D}" dt="2023-08-30T12:07:26.233" v="158" actId="47"/>
        <pc:sldMasterMkLst>
          <pc:docMk/>
          <pc:sldMasterMk cId="3431752259" sldId="2147484040"/>
        </pc:sldMasterMkLst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364777909" sldId="2147484041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849100753" sldId="2147484042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153637167" sldId="2147484043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481074726" sldId="2147484044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584943410" sldId="2147484045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391380685" sldId="2147484046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071460922" sldId="2147484047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004397957" sldId="2147484048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977049903" sldId="2147484049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162093440" sldId="2147484050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583541188" sldId="2147484051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341733932" sldId="2147484052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071777135" sldId="2147484053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789797495" sldId="2147484054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71051471" sldId="2147484055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649962583" sldId="2147484056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091014864" sldId="2147484057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222925758" sldId="2147484058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253801614" sldId="2147484061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689842434" sldId="2147484062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804078628" sldId="2147484063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813113956" sldId="2147484064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096528655" sldId="2147484065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448810682" sldId="2147484066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76345264" sldId="2147484067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054333715" sldId="2147484068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776154433" sldId="2147484069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408757862" sldId="2147484070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3083791065" sldId="2147484071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779897144" sldId="2147484072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209349805" sldId="2147484073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492796601" sldId="2147484074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1172324096" sldId="2147484075"/>
          </pc:sldLayoutMkLst>
        </pc:sldLayoutChg>
        <pc:sldLayoutChg chg="del">
          <pc:chgData name="Ann-Kristin Belkert" userId="1423263c-db0a-4efd-9ae7-e9650b682d45" providerId="ADAL" clId="{CE43BF22-EB03-4953-B0DF-1AB28959999D}" dt="2023-08-30T12:07:26.233" v="158" actId="47"/>
          <pc:sldLayoutMkLst>
            <pc:docMk/>
            <pc:sldMasterMk cId="3431752259" sldId="2147484040"/>
            <pc:sldLayoutMk cId="2382775660" sldId="2147484076"/>
          </pc:sldLayoutMkLst>
        </pc:sldLayoutChg>
      </pc:sldMasterChg>
    </pc:docChg>
  </pc:docChgLst>
  <pc:docChgLst>
    <pc:chgData name="Ann-Kristin Belkert" userId="3be5b10d74aa9fe4" providerId="LiveId" clId="{ADFE2B27-4A9B-44A2-A85A-58607AA6DD7E}"/>
    <pc:docChg chg="undo custSel addSld delSld modSld">
      <pc:chgData name="Ann-Kristin Belkert" userId="3be5b10d74aa9fe4" providerId="LiveId" clId="{ADFE2B27-4A9B-44A2-A85A-58607AA6DD7E}" dt="2023-04-21T14:34:29.755" v="103" actId="1076"/>
      <pc:docMkLst>
        <pc:docMk/>
      </pc:docMkLst>
      <pc:sldChg chg="del">
        <pc:chgData name="Ann-Kristin Belkert" userId="3be5b10d74aa9fe4" providerId="LiveId" clId="{ADFE2B27-4A9B-44A2-A85A-58607AA6DD7E}" dt="2023-04-21T14:14:39.080" v="3" actId="47"/>
        <pc:sldMkLst>
          <pc:docMk/>
          <pc:sldMk cId="790689887" sldId="4900"/>
        </pc:sldMkLst>
      </pc:sldChg>
      <pc:sldChg chg="modSp mod">
        <pc:chgData name="Ann-Kristin Belkert" userId="3be5b10d74aa9fe4" providerId="LiveId" clId="{ADFE2B27-4A9B-44A2-A85A-58607AA6DD7E}" dt="2023-04-21T14:22:25.828" v="38" actId="20577"/>
        <pc:sldMkLst>
          <pc:docMk/>
          <pc:sldMk cId="3350879146" sldId="4985"/>
        </pc:sldMkLst>
        <pc:spChg chg="mod">
          <ac:chgData name="Ann-Kristin Belkert" userId="3be5b10d74aa9fe4" providerId="LiveId" clId="{ADFE2B27-4A9B-44A2-A85A-58607AA6DD7E}" dt="2023-04-21T14:22:25.828" v="38" actId="20577"/>
          <ac:spMkLst>
            <pc:docMk/>
            <pc:sldMk cId="3350879146" sldId="4985"/>
            <ac:spMk id="4" creationId="{17E03D51-72BF-F755-C799-A65057DFF876}"/>
          </ac:spMkLst>
        </pc:spChg>
      </pc:sldChg>
      <pc:sldChg chg="del">
        <pc:chgData name="Ann-Kristin Belkert" userId="3be5b10d74aa9fe4" providerId="LiveId" clId="{ADFE2B27-4A9B-44A2-A85A-58607AA6DD7E}" dt="2023-04-21T14:18:30.236" v="4" actId="47"/>
        <pc:sldMkLst>
          <pc:docMk/>
          <pc:sldMk cId="391110611" sldId="5012"/>
        </pc:sldMkLst>
      </pc:sldChg>
      <pc:sldChg chg="modSp">
        <pc:chgData name="Ann-Kristin Belkert" userId="3be5b10d74aa9fe4" providerId="LiveId" clId="{ADFE2B27-4A9B-44A2-A85A-58607AA6DD7E}" dt="2023-04-21T14:10:33.117" v="1" actId="20577"/>
        <pc:sldMkLst>
          <pc:docMk/>
          <pc:sldMk cId="3232883530" sldId="5013"/>
        </pc:sldMkLst>
        <pc:spChg chg="mod">
          <ac:chgData name="Ann-Kristin Belkert" userId="3be5b10d74aa9fe4" providerId="LiveId" clId="{ADFE2B27-4A9B-44A2-A85A-58607AA6DD7E}" dt="2023-04-21T14:10:33.117" v="1" actId="20577"/>
          <ac:spMkLst>
            <pc:docMk/>
            <pc:sldMk cId="3232883530" sldId="5013"/>
            <ac:spMk id="4" creationId="{B1137AB4-A8A7-1A4B-A07A-F1C166A0F9F2}"/>
          </ac:spMkLst>
        </pc:spChg>
      </pc:sldChg>
      <pc:sldChg chg="addSp modSp mod">
        <pc:chgData name="Ann-Kristin Belkert" userId="3be5b10d74aa9fe4" providerId="LiveId" clId="{ADFE2B27-4A9B-44A2-A85A-58607AA6DD7E}" dt="2023-04-21T14:23:45.632" v="46" actId="208"/>
        <pc:sldMkLst>
          <pc:docMk/>
          <pc:sldMk cId="864317416" sldId="5017"/>
        </pc:sldMkLst>
        <pc:spChg chg="add mod">
          <ac:chgData name="Ann-Kristin Belkert" userId="3be5b10d74aa9fe4" providerId="LiveId" clId="{ADFE2B27-4A9B-44A2-A85A-58607AA6DD7E}" dt="2023-04-21T14:23:45.632" v="46" actId="208"/>
          <ac:spMkLst>
            <pc:docMk/>
            <pc:sldMk cId="864317416" sldId="5017"/>
            <ac:spMk id="6" creationId="{EA377DC8-67B0-88FE-D6B3-B9C9DF240FDE}"/>
          </ac:spMkLst>
        </pc:spChg>
      </pc:sldChg>
      <pc:sldChg chg="addSp modSp mod">
        <pc:chgData name="Ann-Kristin Belkert" userId="3be5b10d74aa9fe4" providerId="LiveId" clId="{ADFE2B27-4A9B-44A2-A85A-58607AA6DD7E}" dt="2023-04-21T14:24:17.121" v="49" actId="14100"/>
        <pc:sldMkLst>
          <pc:docMk/>
          <pc:sldMk cId="1102550344" sldId="5018"/>
        </pc:sldMkLst>
        <pc:spChg chg="add mod">
          <ac:chgData name="Ann-Kristin Belkert" userId="3be5b10d74aa9fe4" providerId="LiveId" clId="{ADFE2B27-4A9B-44A2-A85A-58607AA6DD7E}" dt="2023-04-21T14:24:17.121" v="49" actId="14100"/>
          <ac:spMkLst>
            <pc:docMk/>
            <pc:sldMk cId="1102550344" sldId="5018"/>
            <ac:spMk id="6" creationId="{E533787C-755F-A5EE-151D-2B44930F4375}"/>
          </ac:spMkLst>
        </pc:spChg>
      </pc:sldChg>
      <pc:sldChg chg="add">
        <pc:chgData name="Ann-Kristin Belkert" userId="3be5b10d74aa9fe4" providerId="LiveId" clId="{ADFE2B27-4A9B-44A2-A85A-58607AA6DD7E}" dt="2023-04-21T14:12:17.869" v="2"/>
        <pc:sldMkLst>
          <pc:docMk/>
          <pc:sldMk cId="583286048" sldId="5021"/>
        </pc:sldMkLst>
      </pc:sldChg>
      <pc:sldChg chg="add">
        <pc:chgData name="Ann-Kristin Belkert" userId="3be5b10d74aa9fe4" providerId="LiveId" clId="{ADFE2B27-4A9B-44A2-A85A-58607AA6DD7E}" dt="2023-04-21T14:12:17.869" v="2"/>
        <pc:sldMkLst>
          <pc:docMk/>
          <pc:sldMk cId="113571221" sldId="5022"/>
        </pc:sldMkLst>
      </pc:sldChg>
      <pc:sldChg chg="modNotesTx">
        <pc:chgData name="Ann-Kristin Belkert" userId="3be5b10d74aa9fe4" providerId="LiveId" clId="{ADFE2B27-4A9B-44A2-A85A-58607AA6DD7E}" dt="2023-04-21T14:23:04.483" v="43" actId="6549"/>
        <pc:sldMkLst>
          <pc:docMk/>
          <pc:sldMk cId="3801438473" sldId="5023"/>
        </pc:sldMkLst>
      </pc:sldChg>
      <pc:sldChg chg="add del modNotesTx">
        <pc:chgData name="Ann-Kristin Belkert" userId="3be5b10d74aa9fe4" providerId="LiveId" clId="{ADFE2B27-4A9B-44A2-A85A-58607AA6DD7E}" dt="2023-04-21T14:22:54.047" v="42"/>
        <pc:sldMkLst>
          <pc:docMk/>
          <pc:sldMk cId="4165719686" sldId="5023"/>
        </pc:sldMkLst>
      </pc:sldChg>
      <pc:sldChg chg="addSp delSp modSp add mod">
        <pc:chgData name="Ann-Kristin Belkert" userId="3be5b10d74aa9fe4" providerId="LiveId" clId="{ADFE2B27-4A9B-44A2-A85A-58607AA6DD7E}" dt="2023-04-21T14:34:29.755" v="103" actId="1076"/>
        <pc:sldMkLst>
          <pc:docMk/>
          <pc:sldMk cId="1622827583" sldId="5024"/>
        </pc:sldMkLst>
        <pc:spChg chg="add mod">
          <ac:chgData name="Ann-Kristin Belkert" userId="3be5b10d74aa9fe4" providerId="LiveId" clId="{ADFE2B27-4A9B-44A2-A85A-58607AA6DD7E}" dt="2023-04-21T14:34:10.501" v="95" actId="20577"/>
          <ac:spMkLst>
            <pc:docMk/>
            <pc:sldMk cId="1622827583" sldId="5024"/>
            <ac:spMk id="14" creationId="{66F93421-2DBC-0FAE-2A9E-358B3B7DA61D}"/>
          </ac:spMkLst>
        </pc:spChg>
        <pc:spChg chg="add mod">
          <ac:chgData name="Ann-Kristin Belkert" userId="3be5b10d74aa9fe4" providerId="LiveId" clId="{ADFE2B27-4A9B-44A2-A85A-58607AA6DD7E}" dt="2023-04-21T14:34:29.755" v="103" actId="1076"/>
          <ac:spMkLst>
            <pc:docMk/>
            <pc:sldMk cId="1622827583" sldId="5024"/>
            <ac:spMk id="15" creationId="{4BE604D5-9C69-88BD-1E63-8511E5DA1AC9}"/>
          </ac:spMkLst>
        </pc:spChg>
        <pc:picChg chg="del">
          <ac:chgData name="Ann-Kristin Belkert" userId="3be5b10d74aa9fe4" providerId="LiveId" clId="{ADFE2B27-4A9B-44A2-A85A-58607AA6DD7E}" dt="2023-04-21T14:27:23.708" v="51" actId="478"/>
          <ac:picMkLst>
            <pc:docMk/>
            <pc:sldMk cId="1622827583" sldId="5024"/>
            <ac:picMk id="3" creationId="{30251BD8-70E8-F3B6-3A70-84B5DEC0E1E8}"/>
          </ac:picMkLst>
        </pc:picChg>
        <pc:picChg chg="del">
          <ac:chgData name="Ann-Kristin Belkert" userId="3be5b10d74aa9fe4" providerId="LiveId" clId="{ADFE2B27-4A9B-44A2-A85A-58607AA6DD7E}" dt="2023-04-21T14:27:25.661" v="52" actId="478"/>
          <ac:picMkLst>
            <pc:docMk/>
            <pc:sldMk cId="1622827583" sldId="5024"/>
            <ac:picMk id="4" creationId="{DA99E4F1-C061-0E80-3FC0-7CD02151F935}"/>
          </ac:picMkLst>
        </pc:picChg>
        <pc:picChg chg="add mod">
          <ac:chgData name="Ann-Kristin Belkert" userId="3be5b10d74aa9fe4" providerId="LiveId" clId="{ADFE2B27-4A9B-44A2-A85A-58607AA6DD7E}" dt="2023-04-21T14:33:42.834" v="83" actId="1076"/>
          <ac:picMkLst>
            <pc:docMk/>
            <pc:sldMk cId="1622827583" sldId="5024"/>
            <ac:picMk id="7" creationId="{99D21174-E8DB-EEF3-263D-63FDC66A2C7A}"/>
          </ac:picMkLst>
        </pc:picChg>
        <pc:picChg chg="add mod modCrop">
          <ac:chgData name="Ann-Kristin Belkert" userId="3be5b10d74aa9fe4" providerId="LiveId" clId="{ADFE2B27-4A9B-44A2-A85A-58607AA6DD7E}" dt="2023-04-21T14:33:45.570" v="84" actId="1076"/>
          <ac:picMkLst>
            <pc:docMk/>
            <pc:sldMk cId="1622827583" sldId="5024"/>
            <ac:picMk id="9" creationId="{6ABFDFE5-312D-4BDF-B710-DA82845D6462}"/>
          </ac:picMkLst>
        </pc:picChg>
        <pc:picChg chg="add mod">
          <ac:chgData name="Ann-Kristin Belkert" userId="3be5b10d74aa9fe4" providerId="LiveId" clId="{ADFE2B27-4A9B-44A2-A85A-58607AA6DD7E}" dt="2023-04-21T14:33:57.499" v="87" actId="1076"/>
          <ac:picMkLst>
            <pc:docMk/>
            <pc:sldMk cId="1622827583" sldId="5024"/>
            <ac:picMk id="11" creationId="{8A413CED-20C8-FF0D-2072-44BE23A3A2C4}"/>
          </ac:picMkLst>
        </pc:picChg>
        <pc:picChg chg="add mod">
          <ac:chgData name="Ann-Kristin Belkert" userId="3be5b10d74aa9fe4" providerId="LiveId" clId="{ADFE2B27-4A9B-44A2-A85A-58607AA6DD7E}" dt="2023-04-21T14:33:52.082" v="86" actId="1076"/>
          <ac:picMkLst>
            <pc:docMk/>
            <pc:sldMk cId="1622827583" sldId="5024"/>
            <ac:picMk id="13" creationId="{AC4CD8BD-DE07-89D0-4582-CDC5A3E7EFB4}"/>
          </ac:picMkLst>
        </pc:picChg>
      </pc:sldChg>
    </pc:docChg>
  </pc:docChgLst>
  <pc:docChgLst>
    <pc:chgData name="Ann-Kristin Belkert" userId="S::ann-kristin@bimalliance.se::1423263c-db0a-4efd-9ae7-e9650b682d45" providerId="AD" clId="Web-{E94914CF-4730-4294-ABD7-023E57C4D93D}"/>
    <pc:docChg chg="delSld modSld">
      <pc:chgData name="Ann-Kristin Belkert" userId="S::ann-kristin@bimalliance.se::1423263c-db0a-4efd-9ae7-e9650b682d45" providerId="AD" clId="Web-{E94914CF-4730-4294-ABD7-023E57C4D93D}" dt="2023-04-23T19:15:49.602" v="12"/>
      <pc:docMkLst>
        <pc:docMk/>
      </pc:docMkLst>
      <pc:sldChg chg="del">
        <pc:chgData name="Ann-Kristin Belkert" userId="S::ann-kristin@bimalliance.se::1423263c-db0a-4efd-9ae7-e9650b682d45" providerId="AD" clId="Web-{E94914CF-4730-4294-ABD7-023E57C4D93D}" dt="2023-04-23T19:15:49.602" v="12"/>
        <pc:sldMkLst>
          <pc:docMk/>
          <pc:sldMk cId="3732045123" sldId="4996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0:01.615" v="0"/>
        <pc:sldMkLst>
          <pc:docMk/>
          <pc:sldMk cId="1183734741" sldId="4997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0:01.615" v="1"/>
        <pc:sldMkLst>
          <pc:docMk/>
          <pc:sldMk cId="3744645251" sldId="4998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0:59.788" v="4"/>
        <pc:sldMkLst>
          <pc:docMk/>
          <pc:sldMk cId="46775593" sldId="5004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0:50.772" v="3"/>
        <pc:sldMkLst>
          <pc:docMk/>
          <pc:sldMk cId="717580768" sldId="5008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0:43.006" v="2"/>
        <pc:sldMkLst>
          <pc:docMk/>
          <pc:sldMk cId="3066966355" sldId="5010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2:11.444" v="11"/>
        <pc:sldMkLst>
          <pc:docMk/>
          <pc:sldMk cId="3232883530" sldId="5013"/>
        </pc:sldMkLst>
      </pc:sldChg>
      <pc:sldChg chg="del">
        <pc:chgData name="Ann-Kristin Belkert" userId="S::ann-kristin@bimalliance.se::1423263c-db0a-4efd-9ae7-e9650b682d45" providerId="AD" clId="Web-{E94914CF-4730-4294-ABD7-023E57C4D93D}" dt="2023-04-23T19:12:05.288" v="10"/>
        <pc:sldMkLst>
          <pc:docMk/>
          <pc:sldMk cId="3486188389" sldId="5014"/>
        </pc:sldMkLst>
      </pc:sldChg>
      <pc:sldChg chg="addSp modSp">
        <pc:chgData name="Ann-Kristin Belkert" userId="S::ann-kristin@bimalliance.se::1423263c-db0a-4efd-9ae7-e9650b682d45" providerId="AD" clId="Web-{E94914CF-4730-4294-ABD7-023E57C4D93D}" dt="2023-04-23T19:11:59.007" v="9" actId="1076"/>
        <pc:sldMkLst>
          <pc:docMk/>
          <pc:sldMk cId="2947924246" sldId="5015"/>
        </pc:sldMkLst>
        <pc:picChg chg="add mod">
          <ac:chgData name="Ann-Kristin Belkert" userId="S::ann-kristin@bimalliance.se::1423263c-db0a-4efd-9ae7-e9650b682d45" providerId="AD" clId="Web-{E94914CF-4730-4294-ABD7-023E57C4D93D}" dt="2023-04-23T19:11:59.007" v="9" actId="1076"/>
          <ac:picMkLst>
            <pc:docMk/>
            <pc:sldMk cId="2947924246" sldId="5015"/>
            <ac:picMk id="7" creationId="{205220B1-7EFE-8CF0-5EFC-EC47CF968391}"/>
          </ac:picMkLst>
        </pc:picChg>
      </pc:sldChg>
    </pc:docChg>
  </pc:docChgLst>
  <pc:docChgLst>
    <pc:chgData name="Ann-Kristin Belkert" userId="3be5b10d74aa9fe4" providerId="LiveId" clId="{FFB2558A-F957-4D9C-A250-532EA3CBCF94}"/>
    <pc:docChg chg="custSel addSld delSld modSld sldOrd">
      <pc:chgData name="Ann-Kristin Belkert" userId="3be5b10d74aa9fe4" providerId="LiveId" clId="{FFB2558A-F957-4D9C-A250-532EA3CBCF94}" dt="2023-04-26T05:42:15.999" v="117" actId="47"/>
      <pc:docMkLst>
        <pc:docMk/>
      </pc:docMkLst>
      <pc:sldChg chg="ord">
        <pc:chgData name="Ann-Kristin Belkert" userId="3be5b10d74aa9fe4" providerId="LiveId" clId="{FFB2558A-F957-4D9C-A250-532EA3CBCF94}" dt="2023-04-25T20:59:07.125" v="62"/>
        <pc:sldMkLst>
          <pc:docMk/>
          <pc:sldMk cId="4262155516" sldId="4917"/>
        </pc:sldMkLst>
      </pc:sldChg>
      <pc:sldChg chg="addSp delSp modSp mod">
        <pc:chgData name="Ann-Kristin Belkert" userId="3be5b10d74aa9fe4" providerId="LiveId" clId="{FFB2558A-F957-4D9C-A250-532EA3CBCF94}" dt="2023-04-25T19:50:05.832" v="60" actId="1076"/>
        <pc:sldMkLst>
          <pc:docMk/>
          <pc:sldMk cId="3619241372" sldId="4964"/>
        </pc:sldMkLst>
        <pc:picChg chg="add mod">
          <ac:chgData name="Ann-Kristin Belkert" userId="3be5b10d74aa9fe4" providerId="LiveId" clId="{FFB2558A-F957-4D9C-A250-532EA3CBCF94}" dt="2023-04-25T19:49:56.658" v="58" actId="1076"/>
          <ac:picMkLst>
            <pc:docMk/>
            <pc:sldMk cId="3619241372" sldId="4964"/>
            <ac:picMk id="3" creationId="{C14ED9EC-5073-669F-2D82-25FD0F78E8F9}"/>
          </ac:picMkLst>
        </pc:picChg>
        <pc:picChg chg="add mod">
          <ac:chgData name="Ann-Kristin Belkert" userId="3be5b10d74aa9fe4" providerId="LiveId" clId="{FFB2558A-F957-4D9C-A250-532EA3CBCF94}" dt="2023-04-25T19:47:43.699" v="29" actId="14100"/>
          <ac:picMkLst>
            <pc:docMk/>
            <pc:sldMk cId="3619241372" sldId="4964"/>
            <ac:picMk id="4" creationId="{135BE0DD-99A7-17BA-89DD-D195C60F65AD}"/>
          </ac:picMkLst>
        </pc:picChg>
        <pc:picChg chg="add mod">
          <ac:chgData name="Ann-Kristin Belkert" userId="3be5b10d74aa9fe4" providerId="LiveId" clId="{FFB2558A-F957-4D9C-A250-532EA3CBCF94}" dt="2023-04-25T19:50:05.832" v="60" actId="1076"/>
          <ac:picMkLst>
            <pc:docMk/>
            <pc:sldMk cId="3619241372" sldId="4964"/>
            <ac:picMk id="5" creationId="{018E3B9E-F063-EFA2-B231-3812A52EC4A8}"/>
          </ac:picMkLst>
        </pc:picChg>
        <pc:picChg chg="mod">
          <ac:chgData name="Ann-Kristin Belkert" userId="3be5b10d74aa9fe4" providerId="LiveId" clId="{FFB2558A-F957-4D9C-A250-532EA3CBCF94}" dt="2023-04-25T19:50:02.098" v="59" actId="1076"/>
          <ac:picMkLst>
            <pc:docMk/>
            <pc:sldMk cId="3619241372" sldId="4964"/>
            <ac:picMk id="6" creationId="{7316876A-9033-C594-5DE9-1C4466E5A6E0}"/>
          </ac:picMkLst>
        </pc:picChg>
        <pc:picChg chg="del">
          <ac:chgData name="Ann-Kristin Belkert" userId="3be5b10d74aa9fe4" providerId="LiveId" clId="{FFB2558A-F957-4D9C-A250-532EA3CBCF94}" dt="2023-04-25T19:47:13.563" v="24" actId="478"/>
          <ac:picMkLst>
            <pc:docMk/>
            <pc:sldMk cId="3619241372" sldId="4964"/>
            <ac:picMk id="7" creationId="{181F3B2B-A2B6-DB32-B5E2-A03311479D1E}"/>
          </ac:picMkLst>
        </pc:picChg>
        <pc:picChg chg="add del mod">
          <ac:chgData name="Ann-Kristin Belkert" userId="3be5b10d74aa9fe4" providerId="LiveId" clId="{FFB2558A-F957-4D9C-A250-532EA3CBCF94}" dt="2023-04-25T19:48:51.199" v="46" actId="478"/>
          <ac:picMkLst>
            <pc:docMk/>
            <pc:sldMk cId="3619241372" sldId="4964"/>
            <ac:picMk id="8" creationId="{0BEEA2BB-AA7C-A8A8-2D08-739645CEA7F6}"/>
          </ac:picMkLst>
        </pc:picChg>
        <pc:picChg chg="mod">
          <ac:chgData name="Ann-Kristin Belkert" userId="3be5b10d74aa9fe4" providerId="LiveId" clId="{FFB2558A-F957-4D9C-A250-532EA3CBCF94}" dt="2023-04-25T19:48:29.046" v="40" actId="14100"/>
          <ac:picMkLst>
            <pc:docMk/>
            <pc:sldMk cId="3619241372" sldId="4964"/>
            <ac:picMk id="11" creationId="{FD1EDA2A-8900-5F0C-3899-86472A4279AB}"/>
          </ac:picMkLst>
        </pc:picChg>
      </pc:sldChg>
      <pc:sldChg chg="addSp modSp mod">
        <pc:chgData name="Ann-Kristin Belkert" userId="3be5b10d74aa9fe4" providerId="LiveId" clId="{FFB2558A-F957-4D9C-A250-532EA3CBCF94}" dt="2023-04-26T05:37:17.081" v="112" actId="1076"/>
        <pc:sldMkLst>
          <pc:docMk/>
          <pc:sldMk cId="573849072" sldId="4984"/>
        </pc:sldMkLst>
        <pc:picChg chg="add mod">
          <ac:chgData name="Ann-Kristin Belkert" userId="3be5b10d74aa9fe4" providerId="LiveId" clId="{FFB2558A-F957-4D9C-A250-532EA3CBCF94}" dt="2023-04-26T05:37:17.081" v="112" actId="1076"/>
          <ac:picMkLst>
            <pc:docMk/>
            <pc:sldMk cId="573849072" sldId="4984"/>
            <ac:picMk id="3" creationId="{31EA8166-DD98-473B-5C98-D906C97AD3AB}"/>
          </ac:picMkLst>
        </pc:picChg>
      </pc:sldChg>
      <pc:sldChg chg="del">
        <pc:chgData name="Ann-Kristin Belkert" userId="3be5b10d74aa9fe4" providerId="LiveId" clId="{FFB2558A-F957-4D9C-A250-532EA3CBCF94}" dt="2023-04-26T05:42:15.999" v="117" actId="47"/>
        <pc:sldMkLst>
          <pc:docMk/>
          <pc:sldMk cId="3350879146" sldId="4985"/>
        </pc:sldMkLst>
      </pc:sldChg>
      <pc:sldChg chg="del">
        <pc:chgData name="Ann-Kristin Belkert" userId="3be5b10d74aa9fe4" providerId="LiveId" clId="{FFB2558A-F957-4D9C-A250-532EA3CBCF94}" dt="2023-04-25T19:42:39.381" v="0" actId="47"/>
        <pc:sldMkLst>
          <pc:docMk/>
          <pc:sldMk cId="4000742646" sldId="4994"/>
        </pc:sldMkLst>
      </pc:sldChg>
      <pc:sldChg chg="addSp modSp add del mod">
        <pc:chgData name="Ann-Kristin Belkert" userId="3be5b10d74aa9fe4" providerId="LiveId" clId="{FFB2558A-F957-4D9C-A250-532EA3CBCF94}" dt="2023-04-25T21:02:09.740" v="108" actId="1076"/>
        <pc:sldMkLst>
          <pc:docMk/>
          <pc:sldMk cId="810366572" sldId="4995"/>
        </pc:sldMkLst>
        <pc:spChg chg="mod">
          <ac:chgData name="Ann-Kristin Belkert" userId="3be5b10d74aa9fe4" providerId="LiveId" clId="{FFB2558A-F957-4D9C-A250-532EA3CBCF94}" dt="2023-04-25T21:01:12.383" v="106" actId="20577"/>
          <ac:spMkLst>
            <pc:docMk/>
            <pc:sldMk cId="810366572" sldId="4995"/>
            <ac:spMk id="2" creationId="{514916F0-CD0C-410D-AF76-C3D25F0C1909}"/>
          </ac:spMkLst>
        </pc:spChg>
        <pc:picChg chg="add mod">
          <ac:chgData name="Ann-Kristin Belkert" userId="3be5b10d74aa9fe4" providerId="LiveId" clId="{FFB2558A-F957-4D9C-A250-532EA3CBCF94}" dt="2023-04-25T21:02:09.740" v="108" actId="1076"/>
          <ac:picMkLst>
            <pc:docMk/>
            <pc:sldMk cId="810366572" sldId="4995"/>
            <ac:picMk id="4" creationId="{D9A08DCD-258D-0349-A2EA-038BEDA33F53}"/>
          </ac:picMkLst>
        </pc:picChg>
      </pc:sldChg>
      <pc:sldChg chg="del">
        <pc:chgData name="Ann-Kristin Belkert" userId="3be5b10d74aa9fe4" providerId="LiveId" clId="{FFB2558A-F957-4D9C-A250-532EA3CBCF94}" dt="2023-04-25T19:42:39.381" v="0" actId="47"/>
        <pc:sldMkLst>
          <pc:docMk/>
          <pc:sldMk cId="1250530463" sldId="4999"/>
        </pc:sldMkLst>
      </pc:sldChg>
      <pc:sldChg chg="del">
        <pc:chgData name="Ann-Kristin Belkert" userId="3be5b10d74aa9fe4" providerId="LiveId" clId="{FFB2558A-F957-4D9C-A250-532EA3CBCF94}" dt="2023-04-25T19:42:56.543" v="1" actId="47"/>
        <pc:sldMkLst>
          <pc:docMk/>
          <pc:sldMk cId="2446378357" sldId="5003"/>
        </pc:sldMkLst>
      </pc:sldChg>
      <pc:sldChg chg="del">
        <pc:chgData name="Ann-Kristin Belkert" userId="3be5b10d74aa9fe4" providerId="LiveId" clId="{FFB2558A-F957-4D9C-A250-532EA3CBCF94}" dt="2023-04-25T19:46:36.363" v="22" actId="47"/>
        <pc:sldMkLst>
          <pc:docMk/>
          <pc:sldMk cId="3978658426" sldId="5007"/>
        </pc:sldMkLst>
      </pc:sldChg>
      <pc:sldChg chg="del">
        <pc:chgData name="Ann-Kristin Belkert" userId="3be5b10d74aa9fe4" providerId="LiveId" clId="{FFB2558A-F957-4D9C-A250-532EA3CBCF94}" dt="2023-04-25T19:42:39.381" v="0" actId="47"/>
        <pc:sldMkLst>
          <pc:docMk/>
          <pc:sldMk cId="815527354" sldId="5009"/>
        </pc:sldMkLst>
      </pc:sldChg>
      <pc:sldChg chg="del">
        <pc:chgData name="Ann-Kristin Belkert" userId="3be5b10d74aa9fe4" providerId="LiveId" clId="{FFB2558A-F957-4D9C-A250-532EA3CBCF94}" dt="2023-04-25T19:42:56.543" v="1" actId="47"/>
        <pc:sldMkLst>
          <pc:docMk/>
          <pc:sldMk cId="1893275296" sldId="5011"/>
        </pc:sldMkLst>
      </pc:sldChg>
      <pc:sldChg chg="modSp del mod">
        <pc:chgData name="Ann-Kristin Belkert" userId="3be5b10d74aa9fe4" providerId="LiveId" clId="{FFB2558A-F957-4D9C-A250-532EA3CBCF94}" dt="2023-04-25T19:49:42.933" v="55" actId="47"/>
        <pc:sldMkLst>
          <pc:docMk/>
          <pc:sldMk cId="2947924246" sldId="5015"/>
        </pc:sldMkLst>
        <pc:picChg chg="mod">
          <ac:chgData name="Ann-Kristin Belkert" userId="3be5b10d74aa9fe4" providerId="LiveId" clId="{FFB2558A-F957-4D9C-A250-532EA3CBCF94}" dt="2023-04-25T19:48:36.760" v="41" actId="1076"/>
          <ac:picMkLst>
            <pc:docMk/>
            <pc:sldMk cId="2947924246" sldId="5015"/>
            <ac:picMk id="4" creationId="{AE21FE1D-2959-61BB-921D-E61BE002B67D}"/>
          </ac:picMkLst>
        </pc:picChg>
      </pc:sldChg>
      <pc:sldChg chg="del">
        <pc:chgData name="Ann-Kristin Belkert" userId="3be5b10d74aa9fe4" providerId="LiveId" clId="{FFB2558A-F957-4D9C-A250-532EA3CBCF94}" dt="2023-04-25T19:43:29.882" v="2" actId="2696"/>
        <pc:sldMkLst>
          <pc:docMk/>
          <pc:sldMk cId="2703304927" sldId="5016"/>
        </pc:sldMkLst>
      </pc:sldChg>
      <pc:sldChg chg="delSp modSp add del mod">
        <pc:chgData name="Ann-Kristin Belkert" userId="3be5b10d74aa9fe4" providerId="LiveId" clId="{FFB2558A-F957-4D9C-A250-532EA3CBCF94}" dt="2023-04-26T05:42:06.497" v="116" actId="47"/>
        <pc:sldMkLst>
          <pc:docMk/>
          <pc:sldMk cId="2800732306" sldId="5016"/>
        </pc:sldMkLst>
        <pc:spChg chg="mod">
          <ac:chgData name="Ann-Kristin Belkert" userId="3be5b10d74aa9fe4" providerId="LiveId" clId="{FFB2558A-F957-4D9C-A250-532EA3CBCF94}" dt="2023-04-25T19:44:45.971" v="20" actId="14100"/>
          <ac:spMkLst>
            <pc:docMk/>
            <pc:sldMk cId="2800732306" sldId="5016"/>
            <ac:spMk id="4" creationId="{A527F1D9-875F-42D1-B3D6-15BCC63586E0}"/>
          </ac:spMkLst>
        </pc:spChg>
        <pc:spChg chg="del">
          <ac:chgData name="Ann-Kristin Belkert" userId="3be5b10d74aa9fe4" providerId="LiveId" clId="{FFB2558A-F957-4D9C-A250-532EA3CBCF94}" dt="2023-04-25T19:43:44.756" v="4" actId="478"/>
          <ac:spMkLst>
            <pc:docMk/>
            <pc:sldMk cId="2800732306" sldId="5016"/>
            <ac:spMk id="5" creationId="{F3A44CA7-87D9-42AF-9E14-585AC90D4146}"/>
          </ac:spMkLst>
        </pc:spChg>
      </pc:sldChg>
      <pc:sldChg chg="modSp mod">
        <pc:chgData name="Ann-Kristin Belkert" userId="3be5b10d74aa9fe4" providerId="LiveId" clId="{FFB2558A-F957-4D9C-A250-532EA3CBCF94}" dt="2023-04-26T05:41:43.190" v="114" actId="20577"/>
        <pc:sldMkLst>
          <pc:docMk/>
          <pc:sldMk cId="3801438473" sldId="5023"/>
        </pc:sldMkLst>
        <pc:spChg chg="mod">
          <ac:chgData name="Ann-Kristin Belkert" userId="3be5b10d74aa9fe4" providerId="LiveId" clId="{FFB2558A-F957-4D9C-A250-532EA3CBCF94}" dt="2023-04-26T05:41:43.190" v="114" actId="20577"/>
          <ac:spMkLst>
            <pc:docMk/>
            <pc:sldMk cId="3801438473" sldId="5023"/>
            <ac:spMk id="4" creationId="{17E03D51-72BF-F755-C799-A65057DFF876}"/>
          </ac:spMkLst>
        </pc:spChg>
      </pc:sldChg>
      <pc:sldChg chg="add del">
        <pc:chgData name="Ann-Kristin Belkert" userId="3be5b10d74aa9fe4" providerId="LiveId" clId="{FFB2558A-F957-4D9C-A250-532EA3CBCF94}" dt="2023-04-26T05:41:50.941" v="115" actId="47"/>
        <pc:sldMkLst>
          <pc:docMk/>
          <pc:sldMk cId="1950139501" sldId="5025"/>
        </pc:sldMkLst>
      </pc:sldChg>
      <pc:sldMasterChg chg="delSldLayout">
        <pc:chgData name="Ann-Kristin Belkert" userId="3be5b10d74aa9fe4" providerId="LiveId" clId="{FFB2558A-F957-4D9C-A250-532EA3CBCF94}" dt="2023-04-25T19:46:36.363" v="22" actId="47"/>
        <pc:sldMasterMkLst>
          <pc:docMk/>
          <pc:sldMasterMk cId="1649467240" sldId="2147483796"/>
        </pc:sldMasterMkLst>
        <pc:sldLayoutChg chg="del">
          <pc:chgData name="Ann-Kristin Belkert" userId="3be5b10d74aa9fe4" providerId="LiveId" clId="{FFB2558A-F957-4D9C-A250-532EA3CBCF94}" dt="2023-04-25T19:46:36.363" v="22" actId="47"/>
          <pc:sldLayoutMkLst>
            <pc:docMk/>
            <pc:sldMasterMk cId="1649467240" sldId="2147483796"/>
            <pc:sldLayoutMk cId="292351798" sldId="214748381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0947EE-BC46-4C01-B15E-B7A1981A4E9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7020372-6123-432C-B573-435E171BF7A5}">
      <dgm:prSet phldrT="[Text]"/>
      <dgm:spPr/>
      <dgm:t>
        <a:bodyPr/>
        <a:lstStyle/>
        <a:p>
          <a:r>
            <a:rPr lang="sv-SE"/>
            <a:t>Introduktion nyckelpersoner</a:t>
          </a:r>
        </a:p>
      </dgm:t>
    </dgm:pt>
    <dgm:pt modelId="{332A2E6A-C1F5-49C4-9183-B96DB1BFC029}" type="parTrans" cxnId="{D03BF0EE-9FB5-4C05-8AEC-BE9664958D3E}">
      <dgm:prSet/>
      <dgm:spPr/>
      <dgm:t>
        <a:bodyPr/>
        <a:lstStyle/>
        <a:p>
          <a:endParaRPr lang="sv-SE"/>
        </a:p>
      </dgm:t>
    </dgm:pt>
    <dgm:pt modelId="{CBAA4155-6D90-4285-8A4B-0A78C504C334}" type="sibTrans" cxnId="{D03BF0EE-9FB5-4C05-8AEC-BE9664958D3E}">
      <dgm:prSet/>
      <dgm:spPr/>
      <dgm:t>
        <a:bodyPr/>
        <a:lstStyle/>
        <a:p>
          <a:endParaRPr lang="sv-SE"/>
        </a:p>
      </dgm:t>
    </dgm:pt>
    <dgm:pt modelId="{19F7E6E7-6CF5-4E64-B2E5-BD06F7E64418}">
      <dgm:prSet/>
      <dgm:spPr/>
      <dgm:t>
        <a:bodyPr/>
        <a:lstStyle/>
        <a:p>
          <a:r>
            <a:rPr lang="sv-SE"/>
            <a:t>Egen portal för kravställning</a:t>
          </a:r>
        </a:p>
      </dgm:t>
    </dgm:pt>
    <dgm:pt modelId="{4CEC76B2-AD9B-4F65-BE5E-D38AAC96957E}" type="parTrans" cxnId="{C8F49882-B137-4D0B-985C-61C00A3D9B37}">
      <dgm:prSet/>
      <dgm:spPr/>
      <dgm:t>
        <a:bodyPr/>
        <a:lstStyle/>
        <a:p>
          <a:endParaRPr lang="sv-SE"/>
        </a:p>
      </dgm:t>
    </dgm:pt>
    <dgm:pt modelId="{F83903BE-4F73-4C3D-B316-E49BC50E9BCD}" type="sibTrans" cxnId="{C8F49882-B137-4D0B-985C-61C00A3D9B37}">
      <dgm:prSet/>
      <dgm:spPr/>
      <dgm:t>
        <a:bodyPr/>
        <a:lstStyle/>
        <a:p>
          <a:endParaRPr lang="sv-SE"/>
        </a:p>
      </dgm:t>
    </dgm:pt>
    <dgm:pt modelId="{500359E7-3FAD-4D32-9523-A4D143317547}">
      <dgm:prSet/>
      <dgm:spPr/>
      <dgm:t>
        <a:bodyPr/>
        <a:lstStyle/>
        <a:p>
          <a:r>
            <a:rPr lang="sv-SE"/>
            <a:t>Snabbutbildning internt</a:t>
          </a:r>
        </a:p>
      </dgm:t>
    </dgm:pt>
    <dgm:pt modelId="{9350E29A-2AC2-4944-9B54-2080FA906835}" type="parTrans" cxnId="{074D064A-FB60-41DE-9C0B-D349BD9205BE}">
      <dgm:prSet/>
      <dgm:spPr/>
      <dgm:t>
        <a:bodyPr/>
        <a:lstStyle/>
        <a:p>
          <a:endParaRPr lang="sv-SE"/>
        </a:p>
      </dgm:t>
    </dgm:pt>
    <dgm:pt modelId="{1DB04002-8D1D-4A47-9359-ABA2454429D5}" type="sibTrans" cxnId="{074D064A-FB60-41DE-9C0B-D349BD9205BE}">
      <dgm:prSet/>
      <dgm:spPr/>
      <dgm:t>
        <a:bodyPr/>
        <a:lstStyle/>
        <a:p>
          <a:endParaRPr lang="sv-SE"/>
        </a:p>
      </dgm:t>
    </dgm:pt>
    <dgm:pt modelId="{41D7B008-4499-4D03-884A-998487115968}">
      <dgm:prSet/>
      <dgm:spPr/>
      <dgm:t>
        <a:bodyPr/>
        <a:lstStyle/>
        <a:p>
          <a:r>
            <a:rPr lang="sv-SE"/>
            <a:t>Snabbutbildning externt</a:t>
          </a:r>
        </a:p>
      </dgm:t>
    </dgm:pt>
    <dgm:pt modelId="{E4BE47A2-7CD1-4D29-BF37-9186969F519A}" type="parTrans" cxnId="{3F2841DD-4E48-4B8C-BB19-5C44DDDB1940}">
      <dgm:prSet/>
      <dgm:spPr/>
      <dgm:t>
        <a:bodyPr/>
        <a:lstStyle/>
        <a:p>
          <a:endParaRPr lang="sv-SE"/>
        </a:p>
      </dgm:t>
    </dgm:pt>
    <dgm:pt modelId="{9DD2AA52-B12E-4C3A-89D8-6112541CED53}" type="sibTrans" cxnId="{3F2841DD-4E48-4B8C-BB19-5C44DDDB1940}">
      <dgm:prSet/>
      <dgm:spPr/>
      <dgm:t>
        <a:bodyPr/>
        <a:lstStyle/>
        <a:p>
          <a:endParaRPr lang="sv-SE"/>
        </a:p>
      </dgm:t>
    </dgm:pt>
    <dgm:pt modelId="{A09A3117-D167-4FAD-A81E-1028E7D318BB}">
      <dgm:prSet/>
      <dgm:spPr/>
      <dgm:t>
        <a:bodyPr/>
        <a:lstStyle/>
        <a:p>
          <a:r>
            <a:rPr lang="sv-SE"/>
            <a:t>Kunskapsträffar  digitalt</a:t>
          </a:r>
        </a:p>
      </dgm:t>
    </dgm:pt>
    <dgm:pt modelId="{A4FB8C14-52C9-40ED-AD9E-DE2BF42C9758}" type="parTrans" cxnId="{F43C5ADF-B673-4170-865C-9651D9452969}">
      <dgm:prSet/>
      <dgm:spPr/>
      <dgm:t>
        <a:bodyPr/>
        <a:lstStyle/>
        <a:p>
          <a:endParaRPr lang="sv-SE"/>
        </a:p>
      </dgm:t>
    </dgm:pt>
    <dgm:pt modelId="{16065583-6CA9-48E2-A0CA-03AEA4ED851F}" type="sibTrans" cxnId="{F43C5ADF-B673-4170-865C-9651D9452969}">
      <dgm:prSet/>
      <dgm:spPr/>
      <dgm:t>
        <a:bodyPr/>
        <a:lstStyle/>
        <a:p>
          <a:endParaRPr lang="sv-SE"/>
        </a:p>
      </dgm:t>
    </dgm:pt>
    <dgm:pt modelId="{8F9D5E83-AD75-459E-BA3C-035C02D3A030}" type="pres">
      <dgm:prSet presAssocID="{220947EE-BC46-4C01-B15E-B7A1981A4E9C}" presName="Name0" presStyleCnt="0">
        <dgm:presLayoutVars>
          <dgm:dir/>
          <dgm:animLvl val="lvl"/>
          <dgm:resizeHandles val="exact"/>
        </dgm:presLayoutVars>
      </dgm:prSet>
      <dgm:spPr/>
    </dgm:pt>
    <dgm:pt modelId="{EADCCC0E-9A87-42DF-AEAE-01C078E81D00}" type="pres">
      <dgm:prSet presAssocID="{47020372-6123-432C-B573-435E171BF7A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46BA599-AAEB-4B2A-8DEA-1388CFF5750F}" type="pres">
      <dgm:prSet presAssocID="{CBAA4155-6D90-4285-8A4B-0A78C504C334}" presName="parTxOnlySpace" presStyleCnt="0"/>
      <dgm:spPr/>
    </dgm:pt>
    <dgm:pt modelId="{3EA930DD-C196-45D6-B199-C9376A07D5D8}" type="pres">
      <dgm:prSet presAssocID="{19F7E6E7-6CF5-4E64-B2E5-BD06F7E64418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96E1E4C-3492-4491-A845-F5C8AE4C5EE6}" type="pres">
      <dgm:prSet presAssocID="{F83903BE-4F73-4C3D-B316-E49BC50E9BCD}" presName="parTxOnlySpace" presStyleCnt="0"/>
      <dgm:spPr/>
    </dgm:pt>
    <dgm:pt modelId="{92C54BFF-E442-4E04-AEB6-F763940D47A7}" type="pres">
      <dgm:prSet presAssocID="{500359E7-3FAD-4D32-9523-A4D14331754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7400AE-5B74-45F9-A1BE-643BF645E3B0}" type="pres">
      <dgm:prSet presAssocID="{1DB04002-8D1D-4A47-9359-ABA2454429D5}" presName="parTxOnlySpace" presStyleCnt="0"/>
      <dgm:spPr/>
    </dgm:pt>
    <dgm:pt modelId="{1AC51590-14FF-40ED-8AA7-AD05695F6F44}" type="pres">
      <dgm:prSet presAssocID="{41D7B008-4499-4D03-884A-99848711596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14AABA9-477E-4FD6-A827-3B9D868B1076}" type="pres">
      <dgm:prSet presAssocID="{9DD2AA52-B12E-4C3A-89D8-6112541CED53}" presName="parTxOnlySpace" presStyleCnt="0"/>
      <dgm:spPr/>
    </dgm:pt>
    <dgm:pt modelId="{90587B4F-6024-4E95-99F4-F5FD069CFE0D}" type="pres">
      <dgm:prSet presAssocID="{A09A3117-D167-4FAD-A81E-1028E7D318B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43AD904-679D-4710-A850-3368570519F4}" type="presOf" srcId="{500359E7-3FAD-4D32-9523-A4D143317547}" destId="{92C54BFF-E442-4E04-AEB6-F763940D47A7}" srcOrd="0" destOrd="0" presId="urn:microsoft.com/office/officeart/2005/8/layout/chevron1"/>
    <dgm:cxn modelId="{60921469-9E6C-499B-B2C4-58122D25195E}" type="presOf" srcId="{220947EE-BC46-4C01-B15E-B7A1981A4E9C}" destId="{8F9D5E83-AD75-459E-BA3C-035C02D3A030}" srcOrd="0" destOrd="0" presId="urn:microsoft.com/office/officeart/2005/8/layout/chevron1"/>
    <dgm:cxn modelId="{074D064A-FB60-41DE-9C0B-D349BD9205BE}" srcId="{220947EE-BC46-4C01-B15E-B7A1981A4E9C}" destId="{500359E7-3FAD-4D32-9523-A4D143317547}" srcOrd="2" destOrd="0" parTransId="{9350E29A-2AC2-4944-9B54-2080FA906835}" sibTransId="{1DB04002-8D1D-4A47-9359-ABA2454429D5}"/>
    <dgm:cxn modelId="{6AF24A6E-8838-48AF-8541-EDF7181297E7}" type="presOf" srcId="{47020372-6123-432C-B573-435E171BF7A5}" destId="{EADCCC0E-9A87-42DF-AEAE-01C078E81D00}" srcOrd="0" destOrd="0" presId="urn:microsoft.com/office/officeart/2005/8/layout/chevron1"/>
    <dgm:cxn modelId="{867A1B57-E873-40F4-87F6-0C6B15295E45}" type="presOf" srcId="{A09A3117-D167-4FAD-A81E-1028E7D318BB}" destId="{90587B4F-6024-4E95-99F4-F5FD069CFE0D}" srcOrd="0" destOrd="0" presId="urn:microsoft.com/office/officeart/2005/8/layout/chevron1"/>
    <dgm:cxn modelId="{C8F49882-B137-4D0B-985C-61C00A3D9B37}" srcId="{220947EE-BC46-4C01-B15E-B7A1981A4E9C}" destId="{19F7E6E7-6CF5-4E64-B2E5-BD06F7E64418}" srcOrd="1" destOrd="0" parTransId="{4CEC76B2-AD9B-4F65-BE5E-D38AAC96957E}" sibTransId="{F83903BE-4F73-4C3D-B316-E49BC50E9BCD}"/>
    <dgm:cxn modelId="{3F2841DD-4E48-4B8C-BB19-5C44DDDB1940}" srcId="{220947EE-BC46-4C01-B15E-B7A1981A4E9C}" destId="{41D7B008-4499-4D03-884A-998487115968}" srcOrd="3" destOrd="0" parTransId="{E4BE47A2-7CD1-4D29-BF37-9186969F519A}" sibTransId="{9DD2AA52-B12E-4C3A-89D8-6112541CED53}"/>
    <dgm:cxn modelId="{F43C5ADF-B673-4170-865C-9651D9452969}" srcId="{220947EE-BC46-4C01-B15E-B7A1981A4E9C}" destId="{A09A3117-D167-4FAD-A81E-1028E7D318BB}" srcOrd="4" destOrd="0" parTransId="{A4FB8C14-52C9-40ED-AD9E-DE2BF42C9758}" sibTransId="{16065583-6CA9-48E2-A0CA-03AEA4ED851F}"/>
    <dgm:cxn modelId="{CD8E2EE0-4DBE-4C28-BACD-3FEA431BC71B}" type="presOf" srcId="{19F7E6E7-6CF5-4E64-B2E5-BD06F7E64418}" destId="{3EA930DD-C196-45D6-B199-C9376A07D5D8}" srcOrd="0" destOrd="0" presId="urn:microsoft.com/office/officeart/2005/8/layout/chevron1"/>
    <dgm:cxn modelId="{D03BF0EE-9FB5-4C05-8AEC-BE9664958D3E}" srcId="{220947EE-BC46-4C01-B15E-B7A1981A4E9C}" destId="{47020372-6123-432C-B573-435E171BF7A5}" srcOrd="0" destOrd="0" parTransId="{332A2E6A-C1F5-49C4-9183-B96DB1BFC029}" sibTransId="{CBAA4155-6D90-4285-8A4B-0A78C504C334}"/>
    <dgm:cxn modelId="{F82119F0-59AD-4FBE-903B-398DA3DA12DF}" type="presOf" srcId="{41D7B008-4499-4D03-884A-998487115968}" destId="{1AC51590-14FF-40ED-8AA7-AD05695F6F44}" srcOrd="0" destOrd="0" presId="urn:microsoft.com/office/officeart/2005/8/layout/chevron1"/>
    <dgm:cxn modelId="{B8C415E5-C5E2-4462-96CA-65DA51ED2433}" type="presParOf" srcId="{8F9D5E83-AD75-459E-BA3C-035C02D3A030}" destId="{EADCCC0E-9A87-42DF-AEAE-01C078E81D00}" srcOrd="0" destOrd="0" presId="urn:microsoft.com/office/officeart/2005/8/layout/chevron1"/>
    <dgm:cxn modelId="{2D25114A-2F0A-45CE-B924-676CA0FB7536}" type="presParOf" srcId="{8F9D5E83-AD75-459E-BA3C-035C02D3A030}" destId="{446BA599-AAEB-4B2A-8DEA-1388CFF5750F}" srcOrd="1" destOrd="0" presId="urn:microsoft.com/office/officeart/2005/8/layout/chevron1"/>
    <dgm:cxn modelId="{B3B8A538-8183-486B-BB99-3BC61C5B5B3D}" type="presParOf" srcId="{8F9D5E83-AD75-459E-BA3C-035C02D3A030}" destId="{3EA930DD-C196-45D6-B199-C9376A07D5D8}" srcOrd="2" destOrd="0" presId="urn:microsoft.com/office/officeart/2005/8/layout/chevron1"/>
    <dgm:cxn modelId="{711C05A4-4051-42BC-AA49-292EA7589056}" type="presParOf" srcId="{8F9D5E83-AD75-459E-BA3C-035C02D3A030}" destId="{B96E1E4C-3492-4491-A845-F5C8AE4C5EE6}" srcOrd="3" destOrd="0" presId="urn:microsoft.com/office/officeart/2005/8/layout/chevron1"/>
    <dgm:cxn modelId="{9CCF6EFF-1C4F-4A22-92EB-F84C7B24BC55}" type="presParOf" srcId="{8F9D5E83-AD75-459E-BA3C-035C02D3A030}" destId="{92C54BFF-E442-4E04-AEB6-F763940D47A7}" srcOrd="4" destOrd="0" presId="urn:microsoft.com/office/officeart/2005/8/layout/chevron1"/>
    <dgm:cxn modelId="{4A666297-B51A-45D2-A106-831A09B4899E}" type="presParOf" srcId="{8F9D5E83-AD75-459E-BA3C-035C02D3A030}" destId="{827400AE-5B74-45F9-A1BE-643BF645E3B0}" srcOrd="5" destOrd="0" presId="urn:microsoft.com/office/officeart/2005/8/layout/chevron1"/>
    <dgm:cxn modelId="{1583EC6E-83E2-463A-9103-373EA8E60510}" type="presParOf" srcId="{8F9D5E83-AD75-459E-BA3C-035C02D3A030}" destId="{1AC51590-14FF-40ED-8AA7-AD05695F6F44}" srcOrd="6" destOrd="0" presId="urn:microsoft.com/office/officeart/2005/8/layout/chevron1"/>
    <dgm:cxn modelId="{2ADA37EC-45CB-48B6-BD41-781528EA9486}" type="presParOf" srcId="{8F9D5E83-AD75-459E-BA3C-035C02D3A030}" destId="{F14AABA9-477E-4FD6-A827-3B9D868B1076}" srcOrd="7" destOrd="0" presId="urn:microsoft.com/office/officeart/2005/8/layout/chevron1"/>
    <dgm:cxn modelId="{F9D24892-3E35-4006-968B-CB48D225050A}" type="presParOf" srcId="{8F9D5E83-AD75-459E-BA3C-035C02D3A030}" destId="{90587B4F-6024-4E95-99F4-F5FD069CFE0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CCC0E-9A87-42DF-AEAE-01C078E81D00}">
      <dsp:nvSpPr>
        <dsp:cNvPr id="0" name=""/>
        <dsp:cNvSpPr/>
      </dsp:nvSpPr>
      <dsp:spPr>
        <a:xfrm>
          <a:off x="2318" y="483230"/>
          <a:ext cx="2063039" cy="825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Introduktion nyckelpersoner</a:t>
          </a:r>
        </a:p>
      </dsp:txBody>
      <dsp:txXfrm>
        <a:off x="414926" y="483230"/>
        <a:ext cx="1237824" cy="825215"/>
      </dsp:txXfrm>
    </dsp:sp>
    <dsp:sp modelId="{3EA930DD-C196-45D6-B199-C9376A07D5D8}">
      <dsp:nvSpPr>
        <dsp:cNvPr id="0" name=""/>
        <dsp:cNvSpPr/>
      </dsp:nvSpPr>
      <dsp:spPr>
        <a:xfrm>
          <a:off x="1859053" y="483230"/>
          <a:ext cx="2063039" cy="825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Egen portal för kravställning</a:t>
          </a:r>
        </a:p>
      </dsp:txBody>
      <dsp:txXfrm>
        <a:off x="2271661" y="483230"/>
        <a:ext cx="1237824" cy="825215"/>
      </dsp:txXfrm>
    </dsp:sp>
    <dsp:sp modelId="{92C54BFF-E442-4E04-AEB6-F763940D47A7}">
      <dsp:nvSpPr>
        <dsp:cNvPr id="0" name=""/>
        <dsp:cNvSpPr/>
      </dsp:nvSpPr>
      <dsp:spPr>
        <a:xfrm>
          <a:off x="3715789" y="483230"/>
          <a:ext cx="2063039" cy="825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Snabbutbildning internt</a:t>
          </a:r>
        </a:p>
      </dsp:txBody>
      <dsp:txXfrm>
        <a:off x="4128397" y="483230"/>
        <a:ext cx="1237824" cy="825215"/>
      </dsp:txXfrm>
    </dsp:sp>
    <dsp:sp modelId="{1AC51590-14FF-40ED-8AA7-AD05695F6F44}">
      <dsp:nvSpPr>
        <dsp:cNvPr id="0" name=""/>
        <dsp:cNvSpPr/>
      </dsp:nvSpPr>
      <dsp:spPr>
        <a:xfrm>
          <a:off x="5572525" y="483230"/>
          <a:ext cx="2063039" cy="825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Snabbutbildning externt</a:t>
          </a:r>
        </a:p>
      </dsp:txBody>
      <dsp:txXfrm>
        <a:off x="5985133" y="483230"/>
        <a:ext cx="1237824" cy="825215"/>
      </dsp:txXfrm>
    </dsp:sp>
    <dsp:sp modelId="{90587B4F-6024-4E95-99F4-F5FD069CFE0D}">
      <dsp:nvSpPr>
        <dsp:cNvPr id="0" name=""/>
        <dsp:cNvSpPr/>
      </dsp:nvSpPr>
      <dsp:spPr>
        <a:xfrm>
          <a:off x="7429261" y="483230"/>
          <a:ext cx="2063039" cy="8252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Kunskapsträffar  digitalt</a:t>
          </a:r>
        </a:p>
      </dsp:txBody>
      <dsp:txXfrm>
        <a:off x="7841869" y="483230"/>
        <a:ext cx="1237824" cy="825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85D8-DB52-4BB7-987D-B01BEA477339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52AB4-F2BA-42DB-881B-BB3A361C56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41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913DC-5C8B-4E01-9252-003C978D3E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4C1488C-0D80-F9D9-E5C1-443E79FFE0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43" y="6313011"/>
            <a:ext cx="971550" cy="24574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9CE0A56-3952-177F-9DFF-0A6AD2329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6347777"/>
            <a:ext cx="871220" cy="24701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B42D5C2-80E7-24CE-F51F-4F198E1124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1" y="6356350"/>
            <a:ext cx="790575" cy="229870"/>
          </a:xfrm>
          <a:prstGeom prst="rect">
            <a:avLst/>
          </a:prstGeom>
        </p:spPr>
      </p:pic>
      <p:pic>
        <p:nvPicPr>
          <p:cNvPr id="13" name="Bildobjekt 12" descr="Logotyp för det strategiska innovationsprogrammet Smart Built Environment">
            <a:extLst>
              <a:ext uri="{FF2B5EF4-FFF2-40B4-BE49-F238E27FC236}">
                <a16:creationId xmlns:a16="http://schemas.microsoft.com/office/drawing/2014/main" id="{D8C58B53-F8BF-BB30-94E6-B580433E2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050" r="9458" b="23442"/>
          <a:stretch/>
        </p:blipFill>
        <p:spPr bwMode="auto">
          <a:xfrm>
            <a:off x="5378033" y="6164261"/>
            <a:ext cx="951865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460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189FF-18DB-4BBF-92EA-EB43ADD5B42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16650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brikbild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1706328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grå">
    <p:bg>
      <p:bgPr>
        <a:gradFill flip="none" rotWithShape="1">
          <a:gsLst>
            <a:gs pos="5000">
              <a:srgbClr val="FFFFFF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3057724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374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253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FAC01-B486-4E65-B289-1E73F08B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455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9FAD180-9559-45C4-A1CF-33A27C50B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754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A62E-63A5-41DC-9952-D6CE3C6FC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5379C4-8163-44CE-BF06-8C6E5043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286FA5-537D-4F7E-A106-BB5217B7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98A460-E697-46D9-A89D-117A4C5A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5B1EF31-7153-42EC-9F2F-F5255A2A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772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F0B0FA-3222-44C0-B186-DC1FB251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ED076E-810F-4219-A0BC-51A00740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B22EF1-A092-4F4F-8109-E337689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847988E-979B-4473-85E9-8531FE984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93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484" y="1164787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907" y="1932391"/>
            <a:ext cx="4253077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AE780E4-76AC-4C68-8781-3F2B7866FE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2663"/>
            <a:ext cx="5398294" cy="4351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CB14E3C-4044-4509-812F-70F76EEAC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77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9747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3651DEBC-E541-45B8-9979-8DC99B22E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8514" y="561983"/>
            <a:ext cx="5822534" cy="4027182"/>
          </a:xfrm>
          <a:custGeom>
            <a:avLst/>
            <a:gdLst>
              <a:gd name="connsiteX0" fmla="*/ 3298410 w 5822534"/>
              <a:gd name="connsiteY0" fmla="*/ 0 h 4027182"/>
              <a:gd name="connsiteX1" fmla="*/ 5441773 w 5822534"/>
              <a:gd name="connsiteY1" fmla="*/ 0 h 4027182"/>
              <a:gd name="connsiteX2" fmla="*/ 5452758 w 5822534"/>
              <a:gd name="connsiteY2" fmla="*/ 0 h 4027182"/>
              <a:gd name="connsiteX3" fmla="*/ 5822534 w 5822534"/>
              <a:gd name="connsiteY3" fmla="*/ 0 h 4027182"/>
              <a:gd name="connsiteX4" fmla="*/ 5822534 w 5822534"/>
              <a:gd name="connsiteY4" fmla="*/ 4027182 h 4027182"/>
              <a:gd name="connsiteX5" fmla="*/ 5452758 w 5822534"/>
              <a:gd name="connsiteY5" fmla="*/ 4027182 h 4027182"/>
              <a:gd name="connsiteX6" fmla="*/ 5441773 w 5822534"/>
              <a:gd name="connsiteY6" fmla="*/ 4027182 h 4027182"/>
              <a:gd name="connsiteX7" fmla="*/ 3298410 w 5822534"/>
              <a:gd name="connsiteY7" fmla="*/ 4027182 h 4027182"/>
              <a:gd name="connsiteX8" fmla="*/ 2146208 w 5822534"/>
              <a:gd name="connsiteY8" fmla="*/ 4027182 h 4027182"/>
              <a:gd name="connsiteX9" fmla="*/ 1826537 w 5822534"/>
              <a:gd name="connsiteY9" fmla="*/ 3906345 h 4027182"/>
              <a:gd name="connsiteX10" fmla="*/ 65607 w 5822534"/>
              <a:gd name="connsiteY10" fmla="*/ 2156398 h 4027182"/>
              <a:gd name="connsiteX11" fmla="*/ 82084 w 5822534"/>
              <a:gd name="connsiteY11" fmla="*/ 1866388 h 4027182"/>
              <a:gd name="connsiteX12" fmla="*/ 1799075 w 5822534"/>
              <a:gd name="connsiteY12" fmla="*/ 136217 h 4027182"/>
              <a:gd name="connsiteX13" fmla="*/ 2135222 w 5822534"/>
              <a:gd name="connsiteY13" fmla="*/ 1099 h 4027182"/>
              <a:gd name="connsiteX14" fmla="*/ 3298410 w 5822534"/>
              <a:gd name="connsiteY14" fmla="*/ 712 h 40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2534" h="4027182">
                <a:moveTo>
                  <a:pt x="3298410" y="0"/>
                </a:moveTo>
                <a:lnTo>
                  <a:pt x="5441773" y="0"/>
                </a:lnTo>
                <a:lnTo>
                  <a:pt x="5452758" y="0"/>
                </a:lnTo>
                <a:lnTo>
                  <a:pt x="5822534" y="0"/>
                </a:lnTo>
                <a:lnTo>
                  <a:pt x="5822534" y="4027182"/>
                </a:lnTo>
                <a:lnTo>
                  <a:pt x="5452758" y="4027182"/>
                </a:lnTo>
                <a:lnTo>
                  <a:pt x="5441773" y="4027182"/>
                </a:lnTo>
                <a:lnTo>
                  <a:pt x="3298410" y="4027182"/>
                </a:lnTo>
                <a:lnTo>
                  <a:pt x="2146208" y="4027182"/>
                </a:lnTo>
                <a:cubicBezTo>
                  <a:pt x="2024271" y="4027182"/>
                  <a:pt x="1914419" y="3990931"/>
                  <a:pt x="1826537" y="3906345"/>
                </a:cubicBezTo>
                <a:lnTo>
                  <a:pt x="65607" y="2156398"/>
                </a:lnTo>
                <a:cubicBezTo>
                  <a:pt x="-32162" y="2063025"/>
                  <a:pt x="-15684" y="1959763"/>
                  <a:pt x="82084" y="1866388"/>
                </a:cubicBezTo>
                <a:lnTo>
                  <a:pt x="1799075" y="136217"/>
                </a:lnTo>
                <a:cubicBezTo>
                  <a:pt x="1888055" y="51630"/>
                  <a:pt x="2012188" y="1099"/>
                  <a:pt x="2135222" y="1099"/>
                </a:cubicBezTo>
                <a:lnTo>
                  <a:pt x="3298410" y="7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678DD83-FC37-4839-98C4-DCD6F4681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67875" y="561982"/>
            <a:ext cx="2524124" cy="4027183"/>
          </a:xfrm>
          <a:blipFill dpi="0" rotWithShape="1">
            <a:blip r:embed="rId2"/>
            <a:srcRect/>
            <a:tile tx="0" ty="-577850" sx="100000" sy="100000" flip="none" algn="tl"/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46515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>
            <a:extLst>
              <a:ext uri="{FF2B5EF4-FFF2-40B4-BE49-F238E27FC236}">
                <a16:creationId xmlns:a16="http://schemas.microsoft.com/office/drawing/2014/main" id="{D7201EEF-1BB2-41C8-A86C-6F657F7F2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EDDEE4-E823-4E66-8851-2E9DFA4BFF2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2224" y="584571"/>
            <a:ext cx="5819776" cy="4003181"/>
          </a:xfrm>
          <a:custGeom>
            <a:avLst/>
            <a:gdLst>
              <a:gd name="connsiteX0" fmla="*/ 5296616 w 5819776"/>
              <a:gd name="connsiteY0" fmla="*/ 3432409 h 4003181"/>
              <a:gd name="connsiteX1" fmla="*/ 5397629 w 5819776"/>
              <a:gd name="connsiteY1" fmla="*/ 3533386 h 4003181"/>
              <a:gd name="connsiteX2" fmla="*/ 5555997 w 5819776"/>
              <a:gd name="connsiteY2" fmla="*/ 3691945 h 4003181"/>
              <a:gd name="connsiteX3" fmla="*/ 5460267 w 5819776"/>
              <a:gd name="connsiteY3" fmla="*/ 3992459 h 4003181"/>
              <a:gd name="connsiteX4" fmla="*/ 5428522 w 5819776"/>
              <a:gd name="connsiteY4" fmla="*/ 3998419 h 4003181"/>
              <a:gd name="connsiteX5" fmla="*/ 5276850 w 5819776"/>
              <a:gd name="connsiteY5" fmla="*/ 3998419 h 4003181"/>
              <a:gd name="connsiteX6" fmla="*/ 5276850 w 5819776"/>
              <a:gd name="connsiteY6" fmla="*/ 4000786 h 4003181"/>
              <a:gd name="connsiteX7" fmla="*/ 5190615 w 5819776"/>
              <a:gd name="connsiteY7" fmla="*/ 4000786 h 4003181"/>
              <a:gd name="connsiteX8" fmla="*/ 5178673 w 5819776"/>
              <a:gd name="connsiteY8" fmla="*/ 4000786 h 4003181"/>
              <a:gd name="connsiteX9" fmla="*/ 5044937 w 5819776"/>
              <a:gd name="connsiteY9" fmla="*/ 3684761 h 4003181"/>
              <a:gd name="connsiteX10" fmla="*/ 5270527 w 5819776"/>
              <a:gd name="connsiteY10" fmla="*/ 3458575 h 4003181"/>
              <a:gd name="connsiteX11" fmla="*/ 4625561 w 5819776"/>
              <a:gd name="connsiteY11" fmla="*/ 1263403 h 4003181"/>
              <a:gd name="connsiteX12" fmla="*/ 5181062 w 5819776"/>
              <a:gd name="connsiteY12" fmla="*/ 1819741 h 4003181"/>
              <a:gd name="connsiteX13" fmla="*/ 5505846 w 5819776"/>
              <a:gd name="connsiteY13" fmla="*/ 1958600 h 4003181"/>
              <a:gd name="connsiteX14" fmla="*/ 5749743 w 5819776"/>
              <a:gd name="connsiteY14" fmla="*/ 1963366 h 4003181"/>
              <a:gd name="connsiteX15" fmla="*/ 5819775 w 5819776"/>
              <a:gd name="connsiteY15" fmla="*/ 1963366 h 4003181"/>
              <a:gd name="connsiteX16" fmla="*/ 5819775 w 5819776"/>
              <a:gd name="connsiteY16" fmla="*/ 2906653 h 4003181"/>
              <a:gd name="connsiteX17" fmla="*/ 5807313 w 5819776"/>
              <a:gd name="connsiteY17" fmla="*/ 2918902 h 4003181"/>
              <a:gd name="connsiteX18" fmla="*/ 5807313 w 5819776"/>
              <a:gd name="connsiteY18" fmla="*/ 2919854 h 4003181"/>
              <a:gd name="connsiteX19" fmla="*/ 5799288 w 5819776"/>
              <a:gd name="connsiteY19" fmla="*/ 2927920 h 4003181"/>
              <a:gd name="connsiteX20" fmla="*/ 5365580 w 5819776"/>
              <a:gd name="connsiteY20" fmla="*/ 3363238 h 4003181"/>
              <a:gd name="connsiteX21" fmla="*/ 5296616 w 5819776"/>
              <a:gd name="connsiteY21" fmla="*/ 3432409 h 4003181"/>
              <a:gd name="connsiteX22" fmla="*/ 5209233 w 5819776"/>
              <a:gd name="connsiteY22" fmla="*/ 3345058 h 4003181"/>
              <a:gd name="connsiteX23" fmla="*/ 4061027 w 5819776"/>
              <a:gd name="connsiteY23" fmla="*/ 2198012 h 4003181"/>
              <a:gd name="connsiteX24" fmla="*/ 4013265 w 5819776"/>
              <a:gd name="connsiteY24" fmla="*/ 1884381 h 4003181"/>
              <a:gd name="connsiteX25" fmla="*/ 4556177 w 5819776"/>
              <a:gd name="connsiteY25" fmla="*/ 1334046 h 4003181"/>
              <a:gd name="connsiteX26" fmla="*/ 5292871 w 5819776"/>
              <a:gd name="connsiteY26" fmla="*/ 584373 h 4003181"/>
              <a:gd name="connsiteX27" fmla="*/ 5807313 w 5819776"/>
              <a:gd name="connsiteY27" fmla="*/ 584373 h 4003181"/>
              <a:gd name="connsiteX28" fmla="*/ 5807313 w 5819776"/>
              <a:gd name="connsiteY28" fmla="*/ 588954 h 4003181"/>
              <a:gd name="connsiteX29" fmla="*/ 5819776 w 5819776"/>
              <a:gd name="connsiteY29" fmla="*/ 588954 h 4003181"/>
              <a:gd name="connsiteX30" fmla="*/ 5819776 w 5819776"/>
              <a:gd name="connsiteY30" fmla="*/ 1094627 h 4003181"/>
              <a:gd name="connsiteX31" fmla="*/ 5807313 w 5819776"/>
              <a:gd name="connsiteY31" fmla="*/ 1082812 h 4003181"/>
              <a:gd name="connsiteX32" fmla="*/ 5807313 w 5819776"/>
              <a:gd name="connsiteY32" fmla="*/ 1083162 h 4003181"/>
              <a:gd name="connsiteX33" fmla="*/ 5589436 w 5819776"/>
              <a:gd name="connsiteY33" fmla="*/ 877569 h 4003181"/>
              <a:gd name="connsiteX34" fmla="*/ 5370581 w 5819776"/>
              <a:gd name="connsiteY34" fmla="*/ 671683 h 4003181"/>
              <a:gd name="connsiteX35" fmla="*/ 5285640 w 5819776"/>
              <a:gd name="connsiteY35" fmla="*/ 591717 h 4003181"/>
              <a:gd name="connsiteX36" fmla="*/ 5287401 w 5819776"/>
              <a:gd name="connsiteY36" fmla="*/ 589928 h 4003181"/>
              <a:gd name="connsiteX37" fmla="*/ 5286374 w 5819776"/>
              <a:gd name="connsiteY37" fmla="*/ 588954 h 4003181"/>
              <a:gd name="connsiteX38" fmla="*/ 5288360 w 5819776"/>
              <a:gd name="connsiteY38" fmla="*/ 588954 h 4003181"/>
              <a:gd name="connsiteX39" fmla="*/ 4096849 w 5819776"/>
              <a:gd name="connsiteY39" fmla="*/ 584373 h 4003181"/>
              <a:gd name="connsiteX40" fmla="*/ 5277839 w 5819776"/>
              <a:gd name="connsiteY40" fmla="*/ 584373 h 4003181"/>
              <a:gd name="connsiteX41" fmla="*/ 5285640 w 5819776"/>
              <a:gd name="connsiteY41" fmla="*/ 591717 h 4003181"/>
              <a:gd name="connsiteX42" fmla="*/ 5213189 w 5819776"/>
              <a:gd name="connsiteY42" fmla="*/ 665287 h 4003181"/>
              <a:gd name="connsiteX43" fmla="*/ 4780751 w 5819776"/>
              <a:gd name="connsiteY43" fmla="*/ 1105394 h 4003181"/>
              <a:gd name="connsiteX44" fmla="*/ 4625561 w 5819776"/>
              <a:gd name="connsiteY44" fmla="*/ 1263403 h 4003181"/>
              <a:gd name="connsiteX45" fmla="*/ 3983536 w 5819776"/>
              <a:gd name="connsiteY45" fmla="*/ 620409 h 4003181"/>
              <a:gd name="connsiteX46" fmla="*/ 4019235 w 5819776"/>
              <a:gd name="connsiteY46" fmla="*/ 596569 h 4003181"/>
              <a:gd name="connsiteX47" fmla="*/ 4096849 w 5819776"/>
              <a:gd name="connsiteY47" fmla="*/ 584373 h 4003181"/>
              <a:gd name="connsiteX48" fmla="*/ 5106689 w 5819776"/>
              <a:gd name="connsiteY48" fmla="*/ 0 h 4003181"/>
              <a:gd name="connsiteX49" fmla="*/ 5472177 w 5819776"/>
              <a:gd name="connsiteY49" fmla="*/ 0 h 4003181"/>
              <a:gd name="connsiteX50" fmla="*/ 5495613 w 5819776"/>
              <a:gd name="connsiteY50" fmla="*/ 4542 h 4003181"/>
              <a:gd name="connsiteX51" fmla="*/ 5532115 w 5819776"/>
              <a:gd name="connsiteY51" fmla="*/ 342567 h 4003181"/>
              <a:gd name="connsiteX52" fmla="*/ 5307838 w 5819776"/>
              <a:gd name="connsiteY52" fmla="*/ 569175 h 4003181"/>
              <a:gd name="connsiteX53" fmla="*/ 5292871 w 5819776"/>
              <a:gd name="connsiteY53" fmla="*/ 584373 h 4003181"/>
              <a:gd name="connsiteX54" fmla="*/ 5277839 w 5819776"/>
              <a:gd name="connsiteY54" fmla="*/ 584373 h 4003181"/>
              <a:gd name="connsiteX55" fmla="*/ 5172268 w 5819776"/>
              <a:gd name="connsiteY55" fmla="*/ 484988 h 4003181"/>
              <a:gd name="connsiteX56" fmla="*/ 5006729 w 5819776"/>
              <a:gd name="connsiteY56" fmla="*/ 328201 h 4003181"/>
              <a:gd name="connsiteX57" fmla="*/ 5072549 w 5819776"/>
              <a:gd name="connsiteY57" fmla="*/ 7165 h 4003181"/>
              <a:gd name="connsiteX58" fmla="*/ 2057095 w 5819776"/>
              <a:gd name="connsiteY58" fmla="*/ 0 h 4003181"/>
              <a:gd name="connsiteX59" fmla="*/ 3364060 w 5819776"/>
              <a:gd name="connsiteY59" fmla="*/ 0 h 4003181"/>
              <a:gd name="connsiteX60" fmla="*/ 3983536 w 5819776"/>
              <a:gd name="connsiteY60" fmla="*/ 620409 h 4003181"/>
              <a:gd name="connsiteX61" fmla="*/ 3972069 w 5819776"/>
              <a:gd name="connsiteY61" fmla="*/ 628065 h 4003181"/>
              <a:gd name="connsiteX62" fmla="*/ 3944009 w 5819776"/>
              <a:gd name="connsiteY62" fmla="*/ 783085 h 4003181"/>
              <a:gd name="connsiteX63" fmla="*/ 3936845 w 5819776"/>
              <a:gd name="connsiteY63" fmla="*/ 3203543 h 4003181"/>
              <a:gd name="connsiteX64" fmla="*/ 4104013 w 5819776"/>
              <a:gd name="connsiteY64" fmla="*/ 3574632 h 4003181"/>
              <a:gd name="connsiteX65" fmla="*/ 4531023 w 5819776"/>
              <a:gd name="connsiteY65" fmla="*/ 4002713 h 4003181"/>
              <a:gd name="connsiteX66" fmla="*/ 4531023 w 5819776"/>
              <a:gd name="connsiteY66" fmla="*/ 4003181 h 4003181"/>
              <a:gd name="connsiteX67" fmla="*/ 2109925 w 5819776"/>
              <a:gd name="connsiteY67" fmla="*/ 4003181 h 4003181"/>
              <a:gd name="connsiteX68" fmla="*/ 1766034 w 5819776"/>
              <a:gd name="connsiteY68" fmla="*/ 3864321 h 4003181"/>
              <a:gd name="connsiteX69" fmla="*/ 72851 w 5819776"/>
              <a:gd name="connsiteY69" fmla="*/ 2166889 h 4003181"/>
              <a:gd name="connsiteX70" fmla="*/ 70462 w 5819776"/>
              <a:gd name="connsiteY70" fmla="*/ 1846076 h 4003181"/>
              <a:gd name="connsiteX71" fmla="*/ 1787528 w 5819776"/>
              <a:gd name="connsiteY71" fmla="*/ 124701 h 4003181"/>
              <a:gd name="connsiteX72" fmla="*/ 2018579 w 5819776"/>
              <a:gd name="connsiteY72" fmla="*/ 3499 h 400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19776" h="4003181">
                <a:moveTo>
                  <a:pt x="5296616" y="3432409"/>
                </a:moveTo>
                <a:lnTo>
                  <a:pt x="5397629" y="3533386"/>
                </a:lnTo>
                <a:cubicBezTo>
                  <a:pt x="5456032" y="3591803"/>
                  <a:pt x="5509429" y="3645260"/>
                  <a:pt x="5555997" y="3691945"/>
                </a:cubicBezTo>
                <a:cubicBezTo>
                  <a:pt x="5654209" y="3792499"/>
                  <a:pt x="5586037" y="3949874"/>
                  <a:pt x="5460267" y="3992459"/>
                </a:cubicBezTo>
                <a:lnTo>
                  <a:pt x="5428522" y="3998419"/>
                </a:lnTo>
                <a:lnTo>
                  <a:pt x="5276850" y="3998419"/>
                </a:lnTo>
                <a:lnTo>
                  <a:pt x="5276850" y="4000786"/>
                </a:lnTo>
                <a:lnTo>
                  <a:pt x="5190615" y="4000786"/>
                </a:lnTo>
                <a:cubicBezTo>
                  <a:pt x="5185837" y="4000786"/>
                  <a:pt x="5183449" y="4000786"/>
                  <a:pt x="5178673" y="4000786"/>
                </a:cubicBezTo>
                <a:cubicBezTo>
                  <a:pt x="5016280" y="3993604"/>
                  <a:pt x="4930307" y="3799681"/>
                  <a:pt x="5044937" y="3684761"/>
                </a:cubicBezTo>
                <a:cubicBezTo>
                  <a:pt x="5101807" y="3627751"/>
                  <a:pt x="5179578" y="3549784"/>
                  <a:pt x="5270527" y="3458575"/>
                </a:cubicBezTo>
                <a:close/>
                <a:moveTo>
                  <a:pt x="4625561" y="1263403"/>
                </a:moveTo>
                <a:lnTo>
                  <a:pt x="5181062" y="1819741"/>
                </a:lnTo>
                <a:cubicBezTo>
                  <a:pt x="5267033" y="1905928"/>
                  <a:pt x="5384051" y="1956206"/>
                  <a:pt x="5505846" y="1958600"/>
                </a:cubicBezTo>
                <a:lnTo>
                  <a:pt x="5749743" y="1963366"/>
                </a:lnTo>
                <a:lnTo>
                  <a:pt x="5819775" y="1963366"/>
                </a:lnTo>
                <a:lnTo>
                  <a:pt x="5819775" y="2906653"/>
                </a:lnTo>
                <a:lnTo>
                  <a:pt x="5807313" y="2918902"/>
                </a:lnTo>
                <a:lnTo>
                  <a:pt x="5807313" y="2919854"/>
                </a:lnTo>
                <a:lnTo>
                  <a:pt x="5799288" y="2927920"/>
                </a:lnTo>
                <a:cubicBezTo>
                  <a:pt x="5648089" y="3079797"/>
                  <a:pt x="5497413" y="3231000"/>
                  <a:pt x="5365580" y="3363238"/>
                </a:cubicBezTo>
                <a:lnTo>
                  <a:pt x="5296616" y="3432409"/>
                </a:lnTo>
                <a:lnTo>
                  <a:pt x="5209233" y="3345058"/>
                </a:lnTo>
                <a:cubicBezTo>
                  <a:pt x="4809707" y="2945876"/>
                  <a:pt x="4295662" y="2433234"/>
                  <a:pt x="4061027" y="2198012"/>
                </a:cubicBezTo>
                <a:cubicBezTo>
                  <a:pt x="3965502" y="2102246"/>
                  <a:pt x="3884307" y="2016058"/>
                  <a:pt x="4013265" y="1884381"/>
                </a:cubicBezTo>
                <a:cubicBezTo>
                  <a:pt x="4134164" y="1763179"/>
                  <a:pt x="4335663" y="1558482"/>
                  <a:pt x="4556177" y="1334046"/>
                </a:cubicBezTo>
                <a:close/>
                <a:moveTo>
                  <a:pt x="5292871" y="584373"/>
                </a:moveTo>
                <a:lnTo>
                  <a:pt x="5807313" y="584373"/>
                </a:lnTo>
                <a:lnTo>
                  <a:pt x="5807313" y="588954"/>
                </a:lnTo>
                <a:lnTo>
                  <a:pt x="5819776" y="588954"/>
                </a:lnTo>
                <a:lnTo>
                  <a:pt x="5819776" y="1094627"/>
                </a:lnTo>
                <a:lnTo>
                  <a:pt x="5807313" y="1082812"/>
                </a:lnTo>
                <a:lnTo>
                  <a:pt x="5807313" y="1083162"/>
                </a:lnTo>
                <a:lnTo>
                  <a:pt x="5589436" y="877569"/>
                </a:lnTo>
                <a:cubicBezTo>
                  <a:pt x="5514421" y="806932"/>
                  <a:pt x="5440789" y="737708"/>
                  <a:pt x="5370581" y="671683"/>
                </a:cubicBezTo>
                <a:lnTo>
                  <a:pt x="5285640" y="591717"/>
                </a:lnTo>
                <a:lnTo>
                  <a:pt x="5287401" y="589928"/>
                </a:lnTo>
                <a:lnTo>
                  <a:pt x="5286374" y="588954"/>
                </a:lnTo>
                <a:lnTo>
                  <a:pt x="5288360" y="588954"/>
                </a:lnTo>
                <a:close/>
                <a:moveTo>
                  <a:pt x="4096849" y="584373"/>
                </a:moveTo>
                <a:lnTo>
                  <a:pt x="5277839" y="584373"/>
                </a:lnTo>
                <a:lnTo>
                  <a:pt x="5285640" y="591717"/>
                </a:lnTo>
                <a:lnTo>
                  <a:pt x="5213189" y="665287"/>
                </a:lnTo>
                <a:cubicBezTo>
                  <a:pt x="5081879" y="798721"/>
                  <a:pt x="4931651" y="951721"/>
                  <a:pt x="4780751" y="1105394"/>
                </a:cubicBezTo>
                <a:lnTo>
                  <a:pt x="4625561" y="1263403"/>
                </a:lnTo>
                <a:lnTo>
                  <a:pt x="3983536" y="620409"/>
                </a:lnTo>
                <a:lnTo>
                  <a:pt x="4019235" y="596569"/>
                </a:lnTo>
                <a:cubicBezTo>
                  <a:pt x="4039683" y="589760"/>
                  <a:pt x="4065206" y="586169"/>
                  <a:pt x="4096849" y="584373"/>
                </a:cubicBezTo>
                <a:close/>
                <a:moveTo>
                  <a:pt x="5106689" y="0"/>
                </a:moveTo>
                <a:lnTo>
                  <a:pt x="5472177" y="0"/>
                </a:lnTo>
                <a:lnTo>
                  <a:pt x="5495613" y="4542"/>
                </a:lnTo>
                <a:cubicBezTo>
                  <a:pt x="5599505" y="45882"/>
                  <a:pt x="5655403" y="218969"/>
                  <a:pt x="5532115" y="342567"/>
                </a:cubicBezTo>
                <a:cubicBezTo>
                  <a:pt x="5475697" y="399127"/>
                  <a:pt x="5398371" y="477321"/>
                  <a:pt x="5307838" y="569175"/>
                </a:cubicBezTo>
                <a:lnTo>
                  <a:pt x="5292871" y="584373"/>
                </a:lnTo>
                <a:lnTo>
                  <a:pt x="5277839" y="584373"/>
                </a:lnTo>
                <a:lnTo>
                  <a:pt x="5172268" y="484988"/>
                </a:lnTo>
                <a:cubicBezTo>
                  <a:pt x="5110947" y="427146"/>
                  <a:pt x="5055087" y="374289"/>
                  <a:pt x="5006729" y="328201"/>
                </a:cubicBezTo>
                <a:cubicBezTo>
                  <a:pt x="4904337" y="229743"/>
                  <a:pt x="4951876" y="54299"/>
                  <a:pt x="5072549" y="7165"/>
                </a:cubicBezTo>
                <a:close/>
                <a:moveTo>
                  <a:pt x="2057095" y="0"/>
                </a:moveTo>
                <a:lnTo>
                  <a:pt x="3364060" y="0"/>
                </a:lnTo>
                <a:lnTo>
                  <a:pt x="3983536" y="620409"/>
                </a:lnTo>
                <a:lnTo>
                  <a:pt x="3972069" y="628065"/>
                </a:lnTo>
                <a:cubicBezTo>
                  <a:pt x="3949383" y="657394"/>
                  <a:pt x="3942815" y="705276"/>
                  <a:pt x="3944009" y="783085"/>
                </a:cubicBezTo>
                <a:lnTo>
                  <a:pt x="3936845" y="3203543"/>
                </a:lnTo>
                <a:cubicBezTo>
                  <a:pt x="3941621" y="3325644"/>
                  <a:pt x="4018042" y="3488445"/>
                  <a:pt x="4104013" y="3574632"/>
                </a:cubicBezTo>
                <a:lnTo>
                  <a:pt x="4531023" y="4002713"/>
                </a:lnTo>
                <a:lnTo>
                  <a:pt x="4531023" y="4003181"/>
                </a:lnTo>
                <a:lnTo>
                  <a:pt x="2109925" y="4003181"/>
                </a:lnTo>
                <a:cubicBezTo>
                  <a:pt x="1988130" y="4003181"/>
                  <a:pt x="1854395" y="3948115"/>
                  <a:pt x="1766034" y="3864321"/>
                </a:cubicBezTo>
                <a:lnTo>
                  <a:pt x="72851" y="2166889"/>
                </a:lnTo>
                <a:cubicBezTo>
                  <a:pt x="-22676" y="2073517"/>
                  <a:pt x="-25065" y="1939446"/>
                  <a:pt x="70462" y="1846076"/>
                </a:cubicBezTo>
                <a:lnTo>
                  <a:pt x="1787528" y="124701"/>
                </a:lnTo>
                <a:cubicBezTo>
                  <a:pt x="1853799" y="60060"/>
                  <a:pt x="1932159" y="19659"/>
                  <a:pt x="2018579" y="34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8884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31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9E094-84A0-4043-A5F6-460F39B443FC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066512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8680152" cy="408884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1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5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27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i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34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8BAE712-9619-48B8-8D95-5DD18D381D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11823130" cy="6861175"/>
          </a:xfrm>
          <a:custGeom>
            <a:avLst/>
            <a:gdLst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76483 w 11830114"/>
              <a:gd name="connsiteY7" fmla="*/ 3991897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61175"/>
              <a:gd name="connsiteX1" fmla="*/ 8847548 w 11834877"/>
              <a:gd name="connsiteY1" fmla="*/ 0 h 6861175"/>
              <a:gd name="connsiteX2" fmla="*/ 11648794 w 11834877"/>
              <a:gd name="connsiteY2" fmla="*/ 2851928 h 6861175"/>
              <a:gd name="connsiteX3" fmla="*/ 11602056 w 11834877"/>
              <a:gd name="connsiteY3" fmla="*/ 3694655 h 6861175"/>
              <a:gd name="connsiteX4" fmla="*/ 8487036 w 11834877"/>
              <a:gd name="connsiteY4" fmla="*/ 6861175 h 6861175"/>
              <a:gd name="connsiteX5" fmla="*/ 4763 w 11834877"/>
              <a:gd name="connsiteY5" fmla="*/ 6858000 h 6861175"/>
              <a:gd name="connsiteX6" fmla="*/ 0 w 11834877"/>
              <a:gd name="connsiteY6" fmla="*/ 4060398 h 6861175"/>
              <a:gd name="connsiteX7" fmla="*/ 81246 w 11834877"/>
              <a:gd name="connsiteY7" fmla="*/ 3987135 h 6861175"/>
              <a:gd name="connsiteX8" fmla="*/ 343538 w 11834877"/>
              <a:gd name="connsiteY8" fmla="*/ 3718622 h 6861175"/>
              <a:gd name="connsiteX9" fmla="*/ 491404 w 11834877"/>
              <a:gd name="connsiteY9" fmla="*/ 2851118 h 6861175"/>
              <a:gd name="connsiteX10" fmla="*/ 95504 w 11834877"/>
              <a:gd name="connsiteY10" fmla="*/ 2410748 h 6861175"/>
              <a:gd name="connsiteX11" fmla="*/ 2381 w 11834877"/>
              <a:gd name="connsiteY11" fmla="*/ 2321353 h 6861175"/>
              <a:gd name="connsiteX12" fmla="*/ 4763 w 11834877"/>
              <a:gd name="connsiteY12" fmla="*/ 0 h 6861175"/>
              <a:gd name="connsiteX0" fmla="*/ 4763 w 11840538"/>
              <a:gd name="connsiteY0" fmla="*/ 0 h 6861175"/>
              <a:gd name="connsiteX1" fmla="*/ 8847548 w 11840538"/>
              <a:gd name="connsiteY1" fmla="*/ 0 h 6861175"/>
              <a:gd name="connsiteX2" fmla="*/ 11648794 w 11840538"/>
              <a:gd name="connsiteY2" fmla="*/ 2851928 h 6861175"/>
              <a:gd name="connsiteX3" fmla="*/ 11614756 w 11840538"/>
              <a:gd name="connsiteY3" fmla="*/ 3716880 h 6861175"/>
              <a:gd name="connsiteX4" fmla="*/ 8487036 w 11840538"/>
              <a:gd name="connsiteY4" fmla="*/ 6861175 h 6861175"/>
              <a:gd name="connsiteX5" fmla="*/ 4763 w 11840538"/>
              <a:gd name="connsiteY5" fmla="*/ 6858000 h 6861175"/>
              <a:gd name="connsiteX6" fmla="*/ 0 w 11840538"/>
              <a:gd name="connsiteY6" fmla="*/ 4060398 h 6861175"/>
              <a:gd name="connsiteX7" fmla="*/ 81246 w 11840538"/>
              <a:gd name="connsiteY7" fmla="*/ 3987135 h 6861175"/>
              <a:gd name="connsiteX8" fmla="*/ 343538 w 11840538"/>
              <a:gd name="connsiteY8" fmla="*/ 3718622 h 6861175"/>
              <a:gd name="connsiteX9" fmla="*/ 491404 w 11840538"/>
              <a:gd name="connsiteY9" fmla="*/ 2851118 h 6861175"/>
              <a:gd name="connsiteX10" fmla="*/ 95504 w 11840538"/>
              <a:gd name="connsiteY10" fmla="*/ 2410748 h 6861175"/>
              <a:gd name="connsiteX11" fmla="*/ 2381 w 11840538"/>
              <a:gd name="connsiteY11" fmla="*/ 2321353 h 6861175"/>
              <a:gd name="connsiteX12" fmla="*/ 4763 w 11840538"/>
              <a:gd name="connsiteY12" fmla="*/ 0 h 6861175"/>
              <a:gd name="connsiteX0" fmla="*/ 4763 w 11804508"/>
              <a:gd name="connsiteY0" fmla="*/ 0 h 6861175"/>
              <a:gd name="connsiteX1" fmla="*/ 8847548 w 11804508"/>
              <a:gd name="connsiteY1" fmla="*/ 0 h 6861175"/>
              <a:gd name="connsiteX2" fmla="*/ 11648794 w 11804508"/>
              <a:gd name="connsiteY2" fmla="*/ 2851928 h 6861175"/>
              <a:gd name="connsiteX3" fmla="*/ 11614756 w 11804508"/>
              <a:gd name="connsiteY3" fmla="*/ 3716880 h 6861175"/>
              <a:gd name="connsiteX4" fmla="*/ 8487036 w 11804508"/>
              <a:gd name="connsiteY4" fmla="*/ 6861175 h 6861175"/>
              <a:gd name="connsiteX5" fmla="*/ 4763 w 11804508"/>
              <a:gd name="connsiteY5" fmla="*/ 6858000 h 6861175"/>
              <a:gd name="connsiteX6" fmla="*/ 0 w 11804508"/>
              <a:gd name="connsiteY6" fmla="*/ 4060398 h 6861175"/>
              <a:gd name="connsiteX7" fmla="*/ 81246 w 11804508"/>
              <a:gd name="connsiteY7" fmla="*/ 3987135 h 6861175"/>
              <a:gd name="connsiteX8" fmla="*/ 343538 w 11804508"/>
              <a:gd name="connsiteY8" fmla="*/ 3718622 h 6861175"/>
              <a:gd name="connsiteX9" fmla="*/ 491404 w 11804508"/>
              <a:gd name="connsiteY9" fmla="*/ 2851118 h 6861175"/>
              <a:gd name="connsiteX10" fmla="*/ 95504 w 11804508"/>
              <a:gd name="connsiteY10" fmla="*/ 2410748 h 6861175"/>
              <a:gd name="connsiteX11" fmla="*/ 2381 w 11804508"/>
              <a:gd name="connsiteY11" fmla="*/ 2321353 h 6861175"/>
              <a:gd name="connsiteX12" fmla="*/ 4763 w 11804508"/>
              <a:gd name="connsiteY12" fmla="*/ 0 h 6861175"/>
              <a:gd name="connsiteX0" fmla="*/ 4763 w 11819560"/>
              <a:gd name="connsiteY0" fmla="*/ 0 h 6861175"/>
              <a:gd name="connsiteX1" fmla="*/ 8847548 w 11819560"/>
              <a:gd name="connsiteY1" fmla="*/ 0 h 6861175"/>
              <a:gd name="connsiteX2" fmla="*/ 11648794 w 11819560"/>
              <a:gd name="connsiteY2" fmla="*/ 2851928 h 6861175"/>
              <a:gd name="connsiteX3" fmla="*/ 11614756 w 11819560"/>
              <a:gd name="connsiteY3" fmla="*/ 3716880 h 6861175"/>
              <a:gd name="connsiteX4" fmla="*/ 8487036 w 11819560"/>
              <a:gd name="connsiteY4" fmla="*/ 6861175 h 6861175"/>
              <a:gd name="connsiteX5" fmla="*/ 4763 w 11819560"/>
              <a:gd name="connsiteY5" fmla="*/ 6858000 h 6861175"/>
              <a:gd name="connsiteX6" fmla="*/ 0 w 11819560"/>
              <a:gd name="connsiteY6" fmla="*/ 4060398 h 6861175"/>
              <a:gd name="connsiteX7" fmla="*/ 81246 w 11819560"/>
              <a:gd name="connsiteY7" fmla="*/ 3987135 h 6861175"/>
              <a:gd name="connsiteX8" fmla="*/ 343538 w 11819560"/>
              <a:gd name="connsiteY8" fmla="*/ 3718622 h 6861175"/>
              <a:gd name="connsiteX9" fmla="*/ 491404 w 11819560"/>
              <a:gd name="connsiteY9" fmla="*/ 2851118 h 6861175"/>
              <a:gd name="connsiteX10" fmla="*/ 95504 w 11819560"/>
              <a:gd name="connsiteY10" fmla="*/ 2410748 h 6861175"/>
              <a:gd name="connsiteX11" fmla="*/ 2381 w 11819560"/>
              <a:gd name="connsiteY11" fmla="*/ 2321353 h 6861175"/>
              <a:gd name="connsiteX12" fmla="*/ 4763 w 11819560"/>
              <a:gd name="connsiteY12" fmla="*/ 0 h 6861175"/>
              <a:gd name="connsiteX0" fmla="*/ 4763 w 11825057"/>
              <a:gd name="connsiteY0" fmla="*/ 0 h 6861175"/>
              <a:gd name="connsiteX1" fmla="*/ 8847548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25057"/>
              <a:gd name="connsiteY0" fmla="*/ 0 h 6861175"/>
              <a:gd name="connsiteX1" fmla="*/ 8818973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05403"/>
              <a:gd name="connsiteY0" fmla="*/ 0 h 6861175"/>
              <a:gd name="connsiteX1" fmla="*/ 8818973 w 11805403"/>
              <a:gd name="connsiteY1" fmla="*/ 0 h 6861175"/>
              <a:gd name="connsiteX2" fmla="*/ 11617838 w 11805403"/>
              <a:gd name="connsiteY2" fmla="*/ 2823353 h 6861175"/>
              <a:gd name="connsiteX3" fmla="*/ 11614756 w 11805403"/>
              <a:gd name="connsiteY3" fmla="*/ 3716880 h 6861175"/>
              <a:gd name="connsiteX4" fmla="*/ 8487036 w 11805403"/>
              <a:gd name="connsiteY4" fmla="*/ 6861175 h 6861175"/>
              <a:gd name="connsiteX5" fmla="*/ 4763 w 11805403"/>
              <a:gd name="connsiteY5" fmla="*/ 6858000 h 6861175"/>
              <a:gd name="connsiteX6" fmla="*/ 0 w 11805403"/>
              <a:gd name="connsiteY6" fmla="*/ 4060398 h 6861175"/>
              <a:gd name="connsiteX7" fmla="*/ 81246 w 11805403"/>
              <a:gd name="connsiteY7" fmla="*/ 3987135 h 6861175"/>
              <a:gd name="connsiteX8" fmla="*/ 343538 w 11805403"/>
              <a:gd name="connsiteY8" fmla="*/ 3718622 h 6861175"/>
              <a:gd name="connsiteX9" fmla="*/ 491404 w 11805403"/>
              <a:gd name="connsiteY9" fmla="*/ 2851118 h 6861175"/>
              <a:gd name="connsiteX10" fmla="*/ 95504 w 11805403"/>
              <a:gd name="connsiteY10" fmla="*/ 2410748 h 6861175"/>
              <a:gd name="connsiteX11" fmla="*/ 2381 w 11805403"/>
              <a:gd name="connsiteY11" fmla="*/ 2321353 h 6861175"/>
              <a:gd name="connsiteX12" fmla="*/ 4763 w 11805403"/>
              <a:gd name="connsiteY12" fmla="*/ 0 h 6861175"/>
              <a:gd name="connsiteX0" fmla="*/ 4763 w 11819567"/>
              <a:gd name="connsiteY0" fmla="*/ 0 h 6861175"/>
              <a:gd name="connsiteX1" fmla="*/ 8818973 w 11819567"/>
              <a:gd name="connsiteY1" fmla="*/ 0 h 6861175"/>
              <a:gd name="connsiteX2" fmla="*/ 11617838 w 11819567"/>
              <a:gd name="connsiteY2" fmla="*/ 2823353 h 6861175"/>
              <a:gd name="connsiteX3" fmla="*/ 11614756 w 11819567"/>
              <a:gd name="connsiteY3" fmla="*/ 3716880 h 6861175"/>
              <a:gd name="connsiteX4" fmla="*/ 8487036 w 11819567"/>
              <a:gd name="connsiteY4" fmla="*/ 6861175 h 6861175"/>
              <a:gd name="connsiteX5" fmla="*/ 4763 w 11819567"/>
              <a:gd name="connsiteY5" fmla="*/ 6858000 h 6861175"/>
              <a:gd name="connsiteX6" fmla="*/ 0 w 11819567"/>
              <a:gd name="connsiteY6" fmla="*/ 4060398 h 6861175"/>
              <a:gd name="connsiteX7" fmla="*/ 81246 w 11819567"/>
              <a:gd name="connsiteY7" fmla="*/ 3987135 h 6861175"/>
              <a:gd name="connsiteX8" fmla="*/ 343538 w 11819567"/>
              <a:gd name="connsiteY8" fmla="*/ 3718622 h 6861175"/>
              <a:gd name="connsiteX9" fmla="*/ 491404 w 11819567"/>
              <a:gd name="connsiteY9" fmla="*/ 2851118 h 6861175"/>
              <a:gd name="connsiteX10" fmla="*/ 95504 w 11819567"/>
              <a:gd name="connsiteY10" fmla="*/ 2410748 h 6861175"/>
              <a:gd name="connsiteX11" fmla="*/ 2381 w 11819567"/>
              <a:gd name="connsiteY11" fmla="*/ 2321353 h 6861175"/>
              <a:gd name="connsiteX12" fmla="*/ 4763 w 11819567"/>
              <a:gd name="connsiteY12" fmla="*/ 0 h 6861175"/>
              <a:gd name="connsiteX0" fmla="*/ 4763 w 11825387"/>
              <a:gd name="connsiteY0" fmla="*/ 0 h 6861175"/>
              <a:gd name="connsiteX1" fmla="*/ 8818973 w 11825387"/>
              <a:gd name="connsiteY1" fmla="*/ 0 h 6861175"/>
              <a:gd name="connsiteX2" fmla="*/ 11617838 w 11825387"/>
              <a:gd name="connsiteY2" fmla="*/ 2823353 h 6861175"/>
              <a:gd name="connsiteX3" fmla="*/ 11614756 w 11825387"/>
              <a:gd name="connsiteY3" fmla="*/ 3716880 h 6861175"/>
              <a:gd name="connsiteX4" fmla="*/ 8487036 w 11825387"/>
              <a:gd name="connsiteY4" fmla="*/ 6861175 h 6861175"/>
              <a:gd name="connsiteX5" fmla="*/ 4763 w 11825387"/>
              <a:gd name="connsiteY5" fmla="*/ 6858000 h 6861175"/>
              <a:gd name="connsiteX6" fmla="*/ 0 w 11825387"/>
              <a:gd name="connsiteY6" fmla="*/ 4060398 h 6861175"/>
              <a:gd name="connsiteX7" fmla="*/ 81246 w 11825387"/>
              <a:gd name="connsiteY7" fmla="*/ 3987135 h 6861175"/>
              <a:gd name="connsiteX8" fmla="*/ 343538 w 11825387"/>
              <a:gd name="connsiteY8" fmla="*/ 3718622 h 6861175"/>
              <a:gd name="connsiteX9" fmla="*/ 491404 w 11825387"/>
              <a:gd name="connsiteY9" fmla="*/ 2851118 h 6861175"/>
              <a:gd name="connsiteX10" fmla="*/ 95504 w 11825387"/>
              <a:gd name="connsiteY10" fmla="*/ 2410748 h 6861175"/>
              <a:gd name="connsiteX11" fmla="*/ 2381 w 11825387"/>
              <a:gd name="connsiteY11" fmla="*/ 2321353 h 6861175"/>
              <a:gd name="connsiteX12" fmla="*/ 4763 w 11825387"/>
              <a:gd name="connsiteY12" fmla="*/ 0 h 6861175"/>
              <a:gd name="connsiteX0" fmla="*/ 4763 w 11829863"/>
              <a:gd name="connsiteY0" fmla="*/ 0 h 6861175"/>
              <a:gd name="connsiteX1" fmla="*/ 8818973 w 11829863"/>
              <a:gd name="connsiteY1" fmla="*/ 0 h 6861175"/>
              <a:gd name="connsiteX2" fmla="*/ 11617838 w 11829863"/>
              <a:gd name="connsiteY2" fmla="*/ 2823353 h 6861175"/>
              <a:gd name="connsiteX3" fmla="*/ 11614756 w 11829863"/>
              <a:gd name="connsiteY3" fmla="*/ 3716880 h 6861175"/>
              <a:gd name="connsiteX4" fmla="*/ 8487036 w 11829863"/>
              <a:gd name="connsiteY4" fmla="*/ 6861175 h 6861175"/>
              <a:gd name="connsiteX5" fmla="*/ 4763 w 11829863"/>
              <a:gd name="connsiteY5" fmla="*/ 6858000 h 6861175"/>
              <a:gd name="connsiteX6" fmla="*/ 0 w 11829863"/>
              <a:gd name="connsiteY6" fmla="*/ 4060398 h 6861175"/>
              <a:gd name="connsiteX7" fmla="*/ 81246 w 11829863"/>
              <a:gd name="connsiteY7" fmla="*/ 3987135 h 6861175"/>
              <a:gd name="connsiteX8" fmla="*/ 343538 w 11829863"/>
              <a:gd name="connsiteY8" fmla="*/ 3718622 h 6861175"/>
              <a:gd name="connsiteX9" fmla="*/ 491404 w 11829863"/>
              <a:gd name="connsiteY9" fmla="*/ 2851118 h 6861175"/>
              <a:gd name="connsiteX10" fmla="*/ 95504 w 11829863"/>
              <a:gd name="connsiteY10" fmla="*/ 2410748 h 6861175"/>
              <a:gd name="connsiteX11" fmla="*/ 2381 w 11829863"/>
              <a:gd name="connsiteY11" fmla="*/ 2321353 h 6861175"/>
              <a:gd name="connsiteX12" fmla="*/ 4763 w 11829863"/>
              <a:gd name="connsiteY12" fmla="*/ 0 h 6861175"/>
              <a:gd name="connsiteX0" fmla="*/ 4763 w 11826127"/>
              <a:gd name="connsiteY0" fmla="*/ 0 h 6861175"/>
              <a:gd name="connsiteX1" fmla="*/ 8818973 w 11826127"/>
              <a:gd name="connsiteY1" fmla="*/ 0 h 6861175"/>
              <a:gd name="connsiteX2" fmla="*/ 11617838 w 11826127"/>
              <a:gd name="connsiteY2" fmla="*/ 2823353 h 6861175"/>
              <a:gd name="connsiteX3" fmla="*/ 11614756 w 11826127"/>
              <a:gd name="connsiteY3" fmla="*/ 3716880 h 6861175"/>
              <a:gd name="connsiteX4" fmla="*/ 8487036 w 11826127"/>
              <a:gd name="connsiteY4" fmla="*/ 6861175 h 6861175"/>
              <a:gd name="connsiteX5" fmla="*/ 4763 w 11826127"/>
              <a:gd name="connsiteY5" fmla="*/ 6858000 h 6861175"/>
              <a:gd name="connsiteX6" fmla="*/ 0 w 11826127"/>
              <a:gd name="connsiteY6" fmla="*/ 4060398 h 6861175"/>
              <a:gd name="connsiteX7" fmla="*/ 81246 w 11826127"/>
              <a:gd name="connsiteY7" fmla="*/ 3987135 h 6861175"/>
              <a:gd name="connsiteX8" fmla="*/ 343538 w 11826127"/>
              <a:gd name="connsiteY8" fmla="*/ 3718622 h 6861175"/>
              <a:gd name="connsiteX9" fmla="*/ 491404 w 11826127"/>
              <a:gd name="connsiteY9" fmla="*/ 2851118 h 6861175"/>
              <a:gd name="connsiteX10" fmla="*/ 95504 w 11826127"/>
              <a:gd name="connsiteY10" fmla="*/ 2410748 h 6861175"/>
              <a:gd name="connsiteX11" fmla="*/ 2381 w 11826127"/>
              <a:gd name="connsiteY11" fmla="*/ 2321353 h 6861175"/>
              <a:gd name="connsiteX12" fmla="*/ 4763 w 11826127"/>
              <a:gd name="connsiteY12" fmla="*/ 0 h 6861175"/>
              <a:gd name="connsiteX0" fmla="*/ 4763 w 11829111"/>
              <a:gd name="connsiteY0" fmla="*/ 0 h 6861175"/>
              <a:gd name="connsiteX1" fmla="*/ 8818973 w 11829111"/>
              <a:gd name="connsiteY1" fmla="*/ 0 h 6861175"/>
              <a:gd name="connsiteX2" fmla="*/ 11617838 w 11829111"/>
              <a:gd name="connsiteY2" fmla="*/ 2823353 h 6861175"/>
              <a:gd name="connsiteX3" fmla="*/ 11614756 w 11829111"/>
              <a:gd name="connsiteY3" fmla="*/ 3716880 h 6861175"/>
              <a:gd name="connsiteX4" fmla="*/ 8487036 w 11829111"/>
              <a:gd name="connsiteY4" fmla="*/ 6861175 h 6861175"/>
              <a:gd name="connsiteX5" fmla="*/ 4763 w 11829111"/>
              <a:gd name="connsiteY5" fmla="*/ 6858000 h 6861175"/>
              <a:gd name="connsiteX6" fmla="*/ 0 w 11829111"/>
              <a:gd name="connsiteY6" fmla="*/ 4060398 h 6861175"/>
              <a:gd name="connsiteX7" fmla="*/ 81246 w 11829111"/>
              <a:gd name="connsiteY7" fmla="*/ 3987135 h 6861175"/>
              <a:gd name="connsiteX8" fmla="*/ 343538 w 11829111"/>
              <a:gd name="connsiteY8" fmla="*/ 3718622 h 6861175"/>
              <a:gd name="connsiteX9" fmla="*/ 491404 w 11829111"/>
              <a:gd name="connsiteY9" fmla="*/ 2851118 h 6861175"/>
              <a:gd name="connsiteX10" fmla="*/ 95504 w 11829111"/>
              <a:gd name="connsiteY10" fmla="*/ 2410748 h 6861175"/>
              <a:gd name="connsiteX11" fmla="*/ 2381 w 11829111"/>
              <a:gd name="connsiteY11" fmla="*/ 2321353 h 6861175"/>
              <a:gd name="connsiteX12" fmla="*/ 4763 w 11829111"/>
              <a:gd name="connsiteY12" fmla="*/ 0 h 6861175"/>
              <a:gd name="connsiteX0" fmla="*/ 4763 w 11823130"/>
              <a:gd name="connsiteY0" fmla="*/ 0 h 6861175"/>
              <a:gd name="connsiteX1" fmla="*/ 8818973 w 11823130"/>
              <a:gd name="connsiteY1" fmla="*/ 0 h 6861175"/>
              <a:gd name="connsiteX2" fmla="*/ 11617838 w 11823130"/>
              <a:gd name="connsiteY2" fmla="*/ 2823353 h 6861175"/>
              <a:gd name="connsiteX3" fmla="*/ 11614756 w 11823130"/>
              <a:gd name="connsiteY3" fmla="*/ 3716880 h 6861175"/>
              <a:gd name="connsiteX4" fmla="*/ 8487036 w 11823130"/>
              <a:gd name="connsiteY4" fmla="*/ 6861175 h 6861175"/>
              <a:gd name="connsiteX5" fmla="*/ 4763 w 11823130"/>
              <a:gd name="connsiteY5" fmla="*/ 6858000 h 6861175"/>
              <a:gd name="connsiteX6" fmla="*/ 0 w 11823130"/>
              <a:gd name="connsiteY6" fmla="*/ 4060398 h 6861175"/>
              <a:gd name="connsiteX7" fmla="*/ 81246 w 11823130"/>
              <a:gd name="connsiteY7" fmla="*/ 3987135 h 6861175"/>
              <a:gd name="connsiteX8" fmla="*/ 343538 w 11823130"/>
              <a:gd name="connsiteY8" fmla="*/ 3718622 h 6861175"/>
              <a:gd name="connsiteX9" fmla="*/ 491404 w 11823130"/>
              <a:gd name="connsiteY9" fmla="*/ 2851118 h 6861175"/>
              <a:gd name="connsiteX10" fmla="*/ 95504 w 11823130"/>
              <a:gd name="connsiteY10" fmla="*/ 2410748 h 6861175"/>
              <a:gd name="connsiteX11" fmla="*/ 2381 w 11823130"/>
              <a:gd name="connsiteY11" fmla="*/ 2321353 h 6861175"/>
              <a:gd name="connsiteX12" fmla="*/ 4763 w 11823130"/>
              <a:gd name="connsiteY12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3130" h="6861175">
                <a:moveTo>
                  <a:pt x="4763" y="0"/>
                </a:moveTo>
                <a:lnTo>
                  <a:pt x="8818973" y="0"/>
                </a:lnTo>
                <a:lnTo>
                  <a:pt x="11617838" y="2823353"/>
                </a:lnTo>
                <a:cubicBezTo>
                  <a:pt x="11961823" y="3212161"/>
                  <a:pt x="11811898" y="3549529"/>
                  <a:pt x="11614756" y="3716880"/>
                </a:cubicBezTo>
                <a:lnTo>
                  <a:pt x="8487036" y="6861175"/>
                </a:lnTo>
                <a:lnTo>
                  <a:pt x="4763" y="6858000"/>
                </a:lnTo>
                <a:cubicBezTo>
                  <a:pt x="3175" y="5925466"/>
                  <a:pt x="1588" y="4992932"/>
                  <a:pt x="0" y="4060398"/>
                </a:cubicBezTo>
                <a:lnTo>
                  <a:pt x="81246" y="3987135"/>
                </a:lnTo>
                <a:cubicBezTo>
                  <a:pt x="180583" y="3884137"/>
                  <a:pt x="173700" y="3894559"/>
                  <a:pt x="343538" y="3718622"/>
                </a:cubicBezTo>
                <a:cubicBezTo>
                  <a:pt x="574587" y="3479276"/>
                  <a:pt x="655860" y="3205742"/>
                  <a:pt x="491404" y="2851118"/>
                </a:cubicBezTo>
                <a:cubicBezTo>
                  <a:pt x="375206" y="2669513"/>
                  <a:pt x="246959" y="2569340"/>
                  <a:pt x="95504" y="2410748"/>
                </a:cubicBezTo>
                <a:lnTo>
                  <a:pt x="2381" y="2321353"/>
                </a:lnTo>
                <a:lnTo>
                  <a:pt x="47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</p:spTree>
    <p:extLst>
      <p:ext uri="{BB962C8B-B14F-4D97-AF65-F5344CB8AC3E}">
        <p14:creationId xmlns:p14="http://schemas.microsoft.com/office/powerpoint/2010/main" val="42529471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>
            <a:extLst>
              <a:ext uri="{FF2B5EF4-FFF2-40B4-BE49-F238E27FC236}">
                <a16:creationId xmlns:a16="http://schemas.microsoft.com/office/drawing/2014/main" id="{D7201EEF-1BB2-41C8-A86C-6F657F7F2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EDDEE4-E823-4E66-8851-2E9DFA4BFF2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2224" y="584571"/>
            <a:ext cx="5819776" cy="4003181"/>
          </a:xfrm>
          <a:custGeom>
            <a:avLst/>
            <a:gdLst>
              <a:gd name="connsiteX0" fmla="*/ 5296616 w 5819776"/>
              <a:gd name="connsiteY0" fmla="*/ 3432409 h 4003181"/>
              <a:gd name="connsiteX1" fmla="*/ 5397629 w 5819776"/>
              <a:gd name="connsiteY1" fmla="*/ 3533386 h 4003181"/>
              <a:gd name="connsiteX2" fmla="*/ 5555997 w 5819776"/>
              <a:gd name="connsiteY2" fmla="*/ 3691945 h 4003181"/>
              <a:gd name="connsiteX3" fmla="*/ 5460267 w 5819776"/>
              <a:gd name="connsiteY3" fmla="*/ 3992459 h 4003181"/>
              <a:gd name="connsiteX4" fmla="*/ 5428522 w 5819776"/>
              <a:gd name="connsiteY4" fmla="*/ 3998419 h 4003181"/>
              <a:gd name="connsiteX5" fmla="*/ 5276850 w 5819776"/>
              <a:gd name="connsiteY5" fmla="*/ 3998419 h 4003181"/>
              <a:gd name="connsiteX6" fmla="*/ 5276850 w 5819776"/>
              <a:gd name="connsiteY6" fmla="*/ 4000786 h 4003181"/>
              <a:gd name="connsiteX7" fmla="*/ 5190615 w 5819776"/>
              <a:gd name="connsiteY7" fmla="*/ 4000786 h 4003181"/>
              <a:gd name="connsiteX8" fmla="*/ 5178673 w 5819776"/>
              <a:gd name="connsiteY8" fmla="*/ 4000786 h 4003181"/>
              <a:gd name="connsiteX9" fmla="*/ 5044937 w 5819776"/>
              <a:gd name="connsiteY9" fmla="*/ 3684761 h 4003181"/>
              <a:gd name="connsiteX10" fmla="*/ 5270527 w 5819776"/>
              <a:gd name="connsiteY10" fmla="*/ 3458575 h 4003181"/>
              <a:gd name="connsiteX11" fmla="*/ 4625561 w 5819776"/>
              <a:gd name="connsiteY11" fmla="*/ 1263403 h 4003181"/>
              <a:gd name="connsiteX12" fmla="*/ 5181062 w 5819776"/>
              <a:gd name="connsiteY12" fmla="*/ 1819741 h 4003181"/>
              <a:gd name="connsiteX13" fmla="*/ 5505846 w 5819776"/>
              <a:gd name="connsiteY13" fmla="*/ 1958600 h 4003181"/>
              <a:gd name="connsiteX14" fmla="*/ 5749743 w 5819776"/>
              <a:gd name="connsiteY14" fmla="*/ 1963366 h 4003181"/>
              <a:gd name="connsiteX15" fmla="*/ 5819775 w 5819776"/>
              <a:gd name="connsiteY15" fmla="*/ 1963366 h 4003181"/>
              <a:gd name="connsiteX16" fmla="*/ 5819775 w 5819776"/>
              <a:gd name="connsiteY16" fmla="*/ 2906653 h 4003181"/>
              <a:gd name="connsiteX17" fmla="*/ 5807313 w 5819776"/>
              <a:gd name="connsiteY17" fmla="*/ 2918902 h 4003181"/>
              <a:gd name="connsiteX18" fmla="*/ 5807313 w 5819776"/>
              <a:gd name="connsiteY18" fmla="*/ 2919854 h 4003181"/>
              <a:gd name="connsiteX19" fmla="*/ 5799288 w 5819776"/>
              <a:gd name="connsiteY19" fmla="*/ 2927920 h 4003181"/>
              <a:gd name="connsiteX20" fmla="*/ 5365580 w 5819776"/>
              <a:gd name="connsiteY20" fmla="*/ 3363238 h 4003181"/>
              <a:gd name="connsiteX21" fmla="*/ 5296616 w 5819776"/>
              <a:gd name="connsiteY21" fmla="*/ 3432409 h 4003181"/>
              <a:gd name="connsiteX22" fmla="*/ 5209233 w 5819776"/>
              <a:gd name="connsiteY22" fmla="*/ 3345058 h 4003181"/>
              <a:gd name="connsiteX23" fmla="*/ 4061027 w 5819776"/>
              <a:gd name="connsiteY23" fmla="*/ 2198012 h 4003181"/>
              <a:gd name="connsiteX24" fmla="*/ 4013265 w 5819776"/>
              <a:gd name="connsiteY24" fmla="*/ 1884381 h 4003181"/>
              <a:gd name="connsiteX25" fmla="*/ 4556177 w 5819776"/>
              <a:gd name="connsiteY25" fmla="*/ 1334046 h 4003181"/>
              <a:gd name="connsiteX26" fmla="*/ 5292871 w 5819776"/>
              <a:gd name="connsiteY26" fmla="*/ 584373 h 4003181"/>
              <a:gd name="connsiteX27" fmla="*/ 5807313 w 5819776"/>
              <a:gd name="connsiteY27" fmla="*/ 584373 h 4003181"/>
              <a:gd name="connsiteX28" fmla="*/ 5807313 w 5819776"/>
              <a:gd name="connsiteY28" fmla="*/ 588954 h 4003181"/>
              <a:gd name="connsiteX29" fmla="*/ 5819776 w 5819776"/>
              <a:gd name="connsiteY29" fmla="*/ 588954 h 4003181"/>
              <a:gd name="connsiteX30" fmla="*/ 5819776 w 5819776"/>
              <a:gd name="connsiteY30" fmla="*/ 1094627 h 4003181"/>
              <a:gd name="connsiteX31" fmla="*/ 5807313 w 5819776"/>
              <a:gd name="connsiteY31" fmla="*/ 1082812 h 4003181"/>
              <a:gd name="connsiteX32" fmla="*/ 5807313 w 5819776"/>
              <a:gd name="connsiteY32" fmla="*/ 1083162 h 4003181"/>
              <a:gd name="connsiteX33" fmla="*/ 5589436 w 5819776"/>
              <a:gd name="connsiteY33" fmla="*/ 877569 h 4003181"/>
              <a:gd name="connsiteX34" fmla="*/ 5370581 w 5819776"/>
              <a:gd name="connsiteY34" fmla="*/ 671683 h 4003181"/>
              <a:gd name="connsiteX35" fmla="*/ 5285640 w 5819776"/>
              <a:gd name="connsiteY35" fmla="*/ 591717 h 4003181"/>
              <a:gd name="connsiteX36" fmla="*/ 5287401 w 5819776"/>
              <a:gd name="connsiteY36" fmla="*/ 589928 h 4003181"/>
              <a:gd name="connsiteX37" fmla="*/ 5286374 w 5819776"/>
              <a:gd name="connsiteY37" fmla="*/ 588954 h 4003181"/>
              <a:gd name="connsiteX38" fmla="*/ 5288360 w 5819776"/>
              <a:gd name="connsiteY38" fmla="*/ 588954 h 4003181"/>
              <a:gd name="connsiteX39" fmla="*/ 4096849 w 5819776"/>
              <a:gd name="connsiteY39" fmla="*/ 584373 h 4003181"/>
              <a:gd name="connsiteX40" fmla="*/ 5277839 w 5819776"/>
              <a:gd name="connsiteY40" fmla="*/ 584373 h 4003181"/>
              <a:gd name="connsiteX41" fmla="*/ 5285640 w 5819776"/>
              <a:gd name="connsiteY41" fmla="*/ 591717 h 4003181"/>
              <a:gd name="connsiteX42" fmla="*/ 5213189 w 5819776"/>
              <a:gd name="connsiteY42" fmla="*/ 665287 h 4003181"/>
              <a:gd name="connsiteX43" fmla="*/ 4780751 w 5819776"/>
              <a:gd name="connsiteY43" fmla="*/ 1105394 h 4003181"/>
              <a:gd name="connsiteX44" fmla="*/ 4625561 w 5819776"/>
              <a:gd name="connsiteY44" fmla="*/ 1263403 h 4003181"/>
              <a:gd name="connsiteX45" fmla="*/ 3983536 w 5819776"/>
              <a:gd name="connsiteY45" fmla="*/ 620409 h 4003181"/>
              <a:gd name="connsiteX46" fmla="*/ 4019235 w 5819776"/>
              <a:gd name="connsiteY46" fmla="*/ 596569 h 4003181"/>
              <a:gd name="connsiteX47" fmla="*/ 4096849 w 5819776"/>
              <a:gd name="connsiteY47" fmla="*/ 584373 h 4003181"/>
              <a:gd name="connsiteX48" fmla="*/ 5106689 w 5819776"/>
              <a:gd name="connsiteY48" fmla="*/ 0 h 4003181"/>
              <a:gd name="connsiteX49" fmla="*/ 5472177 w 5819776"/>
              <a:gd name="connsiteY49" fmla="*/ 0 h 4003181"/>
              <a:gd name="connsiteX50" fmla="*/ 5495613 w 5819776"/>
              <a:gd name="connsiteY50" fmla="*/ 4542 h 4003181"/>
              <a:gd name="connsiteX51" fmla="*/ 5532115 w 5819776"/>
              <a:gd name="connsiteY51" fmla="*/ 342567 h 4003181"/>
              <a:gd name="connsiteX52" fmla="*/ 5307838 w 5819776"/>
              <a:gd name="connsiteY52" fmla="*/ 569175 h 4003181"/>
              <a:gd name="connsiteX53" fmla="*/ 5292871 w 5819776"/>
              <a:gd name="connsiteY53" fmla="*/ 584373 h 4003181"/>
              <a:gd name="connsiteX54" fmla="*/ 5277839 w 5819776"/>
              <a:gd name="connsiteY54" fmla="*/ 584373 h 4003181"/>
              <a:gd name="connsiteX55" fmla="*/ 5172268 w 5819776"/>
              <a:gd name="connsiteY55" fmla="*/ 484988 h 4003181"/>
              <a:gd name="connsiteX56" fmla="*/ 5006729 w 5819776"/>
              <a:gd name="connsiteY56" fmla="*/ 328201 h 4003181"/>
              <a:gd name="connsiteX57" fmla="*/ 5072549 w 5819776"/>
              <a:gd name="connsiteY57" fmla="*/ 7165 h 4003181"/>
              <a:gd name="connsiteX58" fmla="*/ 2057095 w 5819776"/>
              <a:gd name="connsiteY58" fmla="*/ 0 h 4003181"/>
              <a:gd name="connsiteX59" fmla="*/ 3364060 w 5819776"/>
              <a:gd name="connsiteY59" fmla="*/ 0 h 4003181"/>
              <a:gd name="connsiteX60" fmla="*/ 3983536 w 5819776"/>
              <a:gd name="connsiteY60" fmla="*/ 620409 h 4003181"/>
              <a:gd name="connsiteX61" fmla="*/ 3972069 w 5819776"/>
              <a:gd name="connsiteY61" fmla="*/ 628065 h 4003181"/>
              <a:gd name="connsiteX62" fmla="*/ 3944009 w 5819776"/>
              <a:gd name="connsiteY62" fmla="*/ 783085 h 4003181"/>
              <a:gd name="connsiteX63" fmla="*/ 3936845 w 5819776"/>
              <a:gd name="connsiteY63" fmla="*/ 3203543 h 4003181"/>
              <a:gd name="connsiteX64" fmla="*/ 4104013 w 5819776"/>
              <a:gd name="connsiteY64" fmla="*/ 3574632 h 4003181"/>
              <a:gd name="connsiteX65" fmla="*/ 4531023 w 5819776"/>
              <a:gd name="connsiteY65" fmla="*/ 4002713 h 4003181"/>
              <a:gd name="connsiteX66" fmla="*/ 4531023 w 5819776"/>
              <a:gd name="connsiteY66" fmla="*/ 4003181 h 4003181"/>
              <a:gd name="connsiteX67" fmla="*/ 2109925 w 5819776"/>
              <a:gd name="connsiteY67" fmla="*/ 4003181 h 4003181"/>
              <a:gd name="connsiteX68" fmla="*/ 1766034 w 5819776"/>
              <a:gd name="connsiteY68" fmla="*/ 3864321 h 4003181"/>
              <a:gd name="connsiteX69" fmla="*/ 72851 w 5819776"/>
              <a:gd name="connsiteY69" fmla="*/ 2166889 h 4003181"/>
              <a:gd name="connsiteX70" fmla="*/ 70462 w 5819776"/>
              <a:gd name="connsiteY70" fmla="*/ 1846076 h 4003181"/>
              <a:gd name="connsiteX71" fmla="*/ 1787528 w 5819776"/>
              <a:gd name="connsiteY71" fmla="*/ 124701 h 4003181"/>
              <a:gd name="connsiteX72" fmla="*/ 2018579 w 5819776"/>
              <a:gd name="connsiteY72" fmla="*/ 3499 h 400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19776" h="4003181">
                <a:moveTo>
                  <a:pt x="5296616" y="3432409"/>
                </a:moveTo>
                <a:lnTo>
                  <a:pt x="5397629" y="3533386"/>
                </a:lnTo>
                <a:cubicBezTo>
                  <a:pt x="5456032" y="3591803"/>
                  <a:pt x="5509429" y="3645260"/>
                  <a:pt x="5555997" y="3691945"/>
                </a:cubicBezTo>
                <a:cubicBezTo>
                  <a:pt x="5654209" y="3792499"/>
                  <a:pt x="5586037" y="3949874"/>
                  <a:pt x="5460267" y="3992459"/>
                </a:cubicBezTo>
                <a:lnTo>
                  <a:pt x="5428522" y="3998419"/>
                </a:lnTo>
                <a:lnTo>
                  <a:pt x="5276850" y="3998419"/>
                </a:lnTo>
                <a:lnTo>
                  <a:pt x="5276850" y="4000786"/>
                </a:lnTo>
                <a:lnTo>
                  <a:pt x="5190615" y="4000786"/>
                </a:lnTo>
                <a:cubicBezTo>
                  <a:pt x="5185837" y="4000786"/>
                  <a:pt x="5183449" y="4000786"/>
                  <a:pt x="5178673" y="4000786"/>
                </a:cubicBezTo>
                <a:cubicBezTo>
                  <a:pt x="5016280" y="3993604"/>
                  <a:pt x="4930307" y="3799681"/>
                  <a:pt x="5044937" y="3684761"/>
                </a:cubicBezTo>
                <a:cubicBezTo>
                  <a:pt x="5101807" y="3627751"/>
                  <a:pt x="5179578" y="3549784"/>
                  <a:pt x="5270527" y="3458575"/>
                </a:cubicBezTo>
                <a:close/>
                <a:moveTo>
                  <a:pt x="4625561" y="1263403"/>
                </a:moveTo>
                <a:lnTo>
                  <a:pt x="5181062" y="1819741"/>
                </a:lnTo>
                <a:cubicBezTo>
                  <a:pt x="5267033" y="1905928"/>
                  <a:pt x="5384051" y="1956206"/>
                  <a:pt x="5505846" y="1958600"/>
                </a:cubicBezTo>
                <a:lnTo>
                  <a:pt x="5749743" y="1963366"/>
                </a:lnTo>
                <a:lnTo>
                  <a:pt x="5819775" y="1963366"/>
                </a:lnTo>
                <a:lnTo>
                  <a:pt x="5819775" y="2906653"/>
                </a:lnTo>
                <a:lnTo>
                  <a:pt x="5807313" y="2918902"/>
                </a:lnTo>
                <a:lnTo>
                  <a:pt x="5807313" y="2919854"/>
                </a:lnTo>
                <a:lnTo>
                  <a:pt x="5799288" y="2927920"/>
                </a:lnTo>
                <a:cubicBezTo>
                  <a:pt x="5648089" y="3079797"/>
                  <a:pt x="5497413" y="3231000"/>
                  <a:pt x="5365580" y="3363238"/>
                </a:cubicBezTo>
                <a:lnTo>
                  <a:pt x="5296616" y="3432409"/>
                </a:lnTo>
                <a:lnTo>
                  <a:pt x="5209233" y="3345058"/>
                </a:lnTo>
                <a:cubicBezTo>
                  <a:pt x="4809707" y="2945876"/>
                  <a:pt x="4295662" y="2433234"/>
                  <a:pt x="4061027" y="2198012"/>
                </a:cubicBezTo>
                <a:cubicBezTo>
                  <a:pt x="3965502" y="2102246"/>
                  <a:pt x="3884307" y="2016058"/>
                  <a:pt x="4013265" y="1884381"/>
                </a:cubicBezTo>
                <a:cubicBezTo>
                  <a:pt x="4134164" y="1763179"/>
                  <a:pt x="4335663" y="1558482"/>
                  <a:pt x="4556177" y="1334046"/>
                </a:cubicBezTo>
                <a:close/>
                <a:moveTo>
                  <a:pt x="5292871" y="584373"/>
                </a:moveTo>
                <a:lnTo>
                  <a:pt x="5807313" y="584373"/>
                </a:lnTo>
                <a:lnTo>
                  <a:pt x="5807313" y="588954"/>
                </a:lnTo>
                <a:lnTo>
                  <a:pt x="5819776" y="588954"/>
                </a:lnTo>
                <a:lnTo>
                  <a:pt x="5819776" y="1094627"/>
                </a:lnTo>
                <a:lnTo>
                  <a:pt x="5807313" y="1082812"/>
                </a:lnTo>
                <a:lnTo>
                  <a:pt x="5807313" y="1083162"/>
                </a:lnTo>
                <a:lnTo>
                  <a:pt x="5589436" y="877569"/>
                </a:lnTo>
                <a:cubicBezTo>
                  <a:pt x="5514421" y="806932"/>
                  <a:pt x="5440789" y="737708"/>
                  <a:pt x="5370581" y="671683"/>
                </a:cubicBezTo>
                <a:lnTo>
                  <a:pt x="5285640" y="591717"/>
                </a:lnTo>
                <a:lnTo>
                  <a:pt x="5287401" y="589928"/>
                </a:lnTo>
                <a:lnTo>
                  <a:pt x="5286374" y="588954"/>
                </a:lnTo>
                <a:lnTo>
                  <a:pt x="5288360" y="588954"/>
                </a:lnTo>
                <a:close/>
                <a:moveTo>
                  <a:pt x="4096849" y="584373"/>
                </a:moveTo>
                <a:lnTo>
                  <a:pt x="5277839" y="584373"/>
                </a:lnTo>
                <a:lnTo>
                  <a:pt x="5285640" y="591717"/>
                </a:lnTo>
                <a:lnTo>
                  <a:pt x="5213189" y="665287"/>
                </a:lnTo>
                <a:cubicBezTo>
                  <a:pt x="5081879" y="798721"/>
                  <a:pt x="4931651" y="951721"/>
                  <a:pt x="4780751" y="1105394"/>
                </a:cubicBezTo>
                <a:lnTo>
                  <a:pt x="4625561" y="1263403"/>
                </a:lnTo>
                <a:lnTo>
                  <a:pt x="3983536" y="620409"/>
                </a:lnTo>
                <a:lnTo>
                  <a:pt x="4019235" y="596569"/>
                </a:lnTo>
                <a:cubicBezTo>
                  <a:pt x="4039683" y="589760"/>
                  <a:pt x="4065206" y="586169"/>
                  <a:pt x="4096849" y="584373"/>
                </a:cubicBezTo>
                <a:close/>
                <a:moveTo>
                  <a:pt x="5106689" y="0"/>
                </a:moveTo>
                <a:lnTo>
                  <a:pt x="5472177" y="0"/>
                </a:lnTo>
                <a:lnTo>
                  <a:pt x="5495613" y="4542"/>
                </a:lnTo>
                <a:cubicBezTo>
                  <a:pt x="5599505" y="45882"/>
                  <a:pt x="5655403" y="218969"/>
                  <a:pt x="5532115" y="342567"/>
                </a:cubicBezTo>
                <a:cubicBezTo>
                  <a:pt x="5475697" y="399127"/>
                  <a:pt x="5398371" y="477321"/>
                  <a:pt x="5307838" y="569175"/>
                </a:cubicBezTo>
                <a:lnTo>
                  <a:pt x="5292871" y="584373"/>
                </a:lnTo>
                <a:lnTo>
                  <a:pt x="5277839" y="584373"/>
                </a:lnTo>
                <a:lnTo>
                  <a:pt x="5172268" y="484988"/>
                </a:lnTo>
                <a:cubicBezTo>
                  <a:pt x="5110947" y="427146"/>
                  <a:pt x="5055087" y="374289"/>
                  <a:pt x="5006729" y="328201"/>
                </a:cubicBezTo>
                <a:cubicBezTo>
                  <a:pt x="4904337" y="229743"/>
                  <a:pt x="4951876" y="54299"/>
                  <a:pt x="5072549" y="7165"/>
                </a:cubicBezTo>
                <a:close/>
                <a:moveTo>
                  <a:pt x="2057095" y="0"/>
                </a:moveTo>
                <a:lnTo>
                  <a:pt x="3364060" y="0"/>
                </a:lnTo>
                <a:lnTo>
                  <a:pt x="3983536" y="620409"/>
                </a:lnTo>
                <a:lnTo>
                  <a:pt x="3972069" y="628065"/>
                </a:lnTo>
                <a:cubicBezTo>
                  <a:pt x="3949383" y="657394"/>
                  <a:pt x="3942815" y="705276"/>
                  <a:pt x="3944009" y="783085"/>
                </a:cubicBezTo>
                <a:lnTo>
                  <a:pt x="3936845" y="3203543"/>
                </a:lnTo>
                <a:cubicBezTo>
                  <a:pt x="3941621" y="3325644"/>
                  <a:pt x="4018042" y="3488445"/>
                  <a:pt x="4104013" y="3574632"/>
                </a:cubicBezTo>
                <a:lnTo>
                  <a:pt x="4531023" y="4002713"/>
                </a:lnTo>
                <a:lnTo>
                  <a:pt x="4531023" y="4003181"/>
                </a:lnTo>
                <a:lnTo>
                  <a:pt x="2109925" y="4003181"/>
                </a:lnTo>
                <a:cubicBezTo>
                  <a:pt x="1988130" y="4003181"/>
                  <a:pt x="1854395" y="3948115"/>
                  <a:pt x="1766034" y="3864321"/>
                </a:cubicBezTo>
                <a:lnTo>
                  <a:pt x="72851" y="2166889"/>
                </a:lnTo>
                <a:cubicBezTo>
                  <a:pt x="-22676" y="2073517"/>
                  <a:pt x="-25065" y="1939446"/>
                  <a:pt x="70462" y="1846076"/>
                </a:cubicBezTo>
                <a:lnTo>
                  <a:pt x="1787528" y="124701"/>
                </a:lnTo>
                <a:cubicBezTo>
                  <a:pt x="1853799" y="60060"/>
                  <a:pt x="1932159" y="19659"/>
                  <a:pt x="2018579" y="34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8884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4165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8680152" cy="408884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74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64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3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i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48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A3ED0-F271-414E-BE60-AC5B8016C97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278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8BAE712-9619-48B8-8D95-5DD18D381D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11823130" cy="6861175"/>
          </a:xfrm>
          <a:custGeom>
            <a:avLst/>
            <a:gdLst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76483 w 11830114"/>
              <a:gd name="connsiteY7" fmla="*/ 3991897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61175"/>
              <a:gd name="connsiteX1" fmla="*/ 8847548 w 11834877"/>
              <a:gd name="connsiteY1" fmla="*/ 0 h 6861175"/>
              <a:gd name="connsiteX2" fmla="*/ 11648794 w 11834877"/>
              <a:gd name="connsiteY2" fmla="*/ 2851928 h 6861175"/>
              <a:gd name="connsiteX3" fmla="*/ 11602056 w 11834877"/>
              <a:gd name="connsiteY3" fmla="*/ 3694655 h 6861175"/>
              <a:gd name="connsiteX4" fmla="*/ 8487036 w 11834877"/>
              <a:gd name="connsiteY4" fmla="*/ 6861175 h 6861175"/>
              <a:gd name="connsiteX5" fmla="*/ 4763 w 11834877"/>
              <a:gd name="connsiteY5" fmla="*/ 6858000 h 6861175"/>
              <a:gd name="connsiteX6" fmla="*/ 0 w 11834877"/>
              <a:gd name="connsiteY6" fmla="*/ 4060398 h 6861175"/>
              <a:gd name="connsiteX7" fmla="*/ 81246 w 11834877"/>
              <a:gd name="connsiteY7" fmla="*/ 3987135 h 6861175"/>
              <a:gd name="connsiteX8" fmla="*/ 343538 w 11834877"/>
              <a:gd name="connsiteY8" fmla="*/ 3718622 h 6861175"/>
              <a:gd name="connsiteX9" fmla="*/ 491404 w 11834877"/>
              <a:gd name="connsiteY9" fmla="*/ 2851118 h 6861175"/>
              <a:gd name="connsiteX10" fmla="*/ 95504 w 11834877"/>
              <a:gd name="connsiteY10" fmla="*/ 2410748 h 6861175"/>
              <a:gd name="connsiteX11" fmla="*/ 2381 w 11834877"/>
              <a:gd name="connsiteY11" fmla="*/ 2321353 h 6861175"/>
              <a:gd name="connsiteX12" fmla="*/ 4763 w 11834877"/>
              <a:gd name="connsiteY12" fmla="*/ 0 h 6861175"/>
              <a:gd name="connsiteX0" fmla="*/ 4763 w 11840538"/>
              <a:gd name="connsiteY0" fmla="*/ 0 h 6861175"/>
              <a:gd name="connsiteX1" fmla="*/ 8847548 w 11840538"/>
              <a:gd name="connsiteY1" fmla="*/ 0 h 6861175"/>
              <a:gd name="connsiteX2" fmla="*/ 11648794 w 11840538"/>
              <a:gd name="connsiteY2" fmla="*/ 2851928 h 6861175"/>
              <a:gd name="connsiteX3" fmla="*/ 11614756 w 11840538"/>
              <a:gd name="connsiteY3" fmla="*/ 3716880 h 6861175"/>
              <a:gd name="connsiteX4" fmla="*/ 8487036 w 11840538"/>
              <a:gd name="connsiteY4" fmla="*/ 6861175 h 6861175"/>
              <a:gd name="connsiteX5" fmla="*/ 4763 w 11840538"/>
              <a:gd name="connsiteY5" fmla="*/ 6858000 h 6861175"/>
              <a:gd name="connsiteX6" fmla="*/ 0 w 11840538"/>
              <a:gd name="connsiteY6" fmla="*/ 4060398 h 6861175"/>
              <a:gd name="connsiteX7" fmla="*/ 81246 w 11840538"/>
              <a:gd name="connsiteY7" fmla="*/ 3987135 h 6861175"/>
              <a:gd name="connsiteX8" fmla="*/ 343538 w 11840538"/>
              <a:gd name="connsiteY8" fmla="*/ 3718622 h 6861175"/>
              <a:gd name="connsiteX9" fmla="*/ 491404 w 11840538"/>
              <a:gd name="connsiteY9" fmla="*/ 2851118 h 6861175"/>
              <a:gd name="connsiteX10" fmla="*/ 95504 w 11840538"/>
              <a:gd name="connsiteY10" fmla="*/ 2410748 h 6861175"/>
              <a:gd name="connsiteX11" fmla="*/ 2381 w 11840538"/>
              <a:gd name="connsiteY11" fmla="*/ 2321353 h 6861175"/>
              <a:gd name="connsiteX12" fmla="*/ 4763 w 11840538"/>
              <a:gd name="connsiteY12" fmla="*/ 0 h 6861175"/>
              <a:gd name="connsiteX0" fmla="*/ 4763 w 11804508"/>
              <a:gd name="connsiteY0" fmla="*/ 0 h 6861175"/>
              <a:gd name="connsiteX1" fmla="*/ 8847548 w 11804508"/>
              <a:gd name="connsiteY1" fmla="*/ 0 h 6861175"/>
              <a:gd name="connsiteX2" fmla="*/ 11648794 w 11804508"/>
              <a:gd name="connsiteY2" fmla="*/ 2851928 h 6861175"/>
              <a:gd name="connsiteX3" fmla="*/ 11614756 w 11804508"/>
              <a:gd name="connsiteY3" fmla="*/ 3716880 h 6861175"/>
              <a:gd name="connsiteX4" fmla="*/ 8487036 w 11804508"/>
              <a:gd name="connsiteY4" fmla="*/ 6861175 h 6861175"/>
              <a:gd name="connsiteX5" fmla="*/ 4763 w 11804508"/>
              <a:gd name="connsiteY5" fmla="*/ 6858000 h 6861175"/>
              <a:gd name="connsiteX6" fmla="*/ 0 w 11804508"/>
              <a:gd name="connsiteY6" fmla="*/ 4060398 h 6861175"/>
              <a:gd name="connsiteX7" fmla="*/ 81246 w 11804508"/>
              <a:gd name="connsiteY7" fmla="*/ 3987135 h 6861175"/>
              <a:gd name="connsiteX8" fmla="*/ 343538 w 11804508"/>
              <a:gd name="connsiteY8" fmla="*/ 3718622 h 6861175"/>
              <a:gd name="connsiteX9" fmla="*/ 491404 w 11804508"/>
              <a:gd name="connsiteY9" fmla="*/ 2851118 h 6861175"/>
              <a:gd name="connsiteX10" fmla="*/ 95504 w 11804508"/>
              <a:gd name="connsiteY10" fmla="*/ 2410748 h 6861175"/>
              <a:gd name="connsiteX11" fmla="*/ 2381 w 11804508"/>
              <a:gd name="connsiteY11" fmla="*/ 2321353 h 6861175"/>
              <a:gd name="connsiteX12" fmla="*/ 4763 w 11804508"/>
              <a:gd name="connsiteY12" fmla="*/ 0 h 6861175"/>
              <a:gd name="connsiteX0" fmla="*/ 4763 w 11819560"/>
              <a:gd name="connsiteY0" fmla="*/ 0 h 6861175"/>
              <a:gd name="connsiteX1" fmla="*/ 8847548 w 11819560"/>
              <a:gd name="connsiteY1" fmla="*/ 0 h 6861175"/>
              <a:gd name="connsiteX2" fmla="*/ 11648794 w 11819560"/>
              <a:gd name="connsiteY2" fmla="*/ 2851928 h 6861175"/>
              <a:gd name="connsiteX3" fmla="*/ 11614756 w 11819560"/>
              <a:gd name="connsiteY3" fmla="*/ 3716880 h 6861175"/>
              <a:gd name="connsiteX4" fmla="*/ 8487036 w 11819560"/>
              <a:gd name="connsiteY4" fmla="*/ 6861175 h 6861175"/>
              <a:gd name="connsiteX5" fmla="*/ 4763 w 11819560"/>
              <a:gd name="connsiteY5" fmla="*/ 6858000 h 6861175"/>
              <a:gd name="connsiteX6" fmla="*/ 0 w 11819560"/>
              <a:gd name="connsiteY6" fmla="*/ 4060398 h 6861175"/>
              <a:gd name="connsiteX7" fmla="*/ 81246 w 11819560"/>
              <a:gd name="connsiteY7" fmla="*/ 3987135 h 6861175"/>
              <a:gd name="connsiteX8" fmla="*/ 343538 w 11819560"/>
              <a:gd name="connsiteY8" fmla="*/ 3718622 h 6861175"/>
              <a:gd name="connsiteX9" fmla="*/ 491404 w 11819560"/>
              <a:gd name="connsiteY9" fmla="*/ 2851118 h 6861175"/>
              <a:gd name="connsiteX10" fmla="*/ 95504 w 11819560"/>
              <a:gd name="connsiteY10" fmla="*/ 2410748 h 6861175"/>
              <a:gd name="connsiteX11" fmla="*/ 2381 w 11819560"/>
              <a:gd name="connsiteY11" fmla="*/ 2321353 h 6861175"/>
              <a:gd name="connsiteX12" fmla="*/ 4763 w 11819560"/>
              <a:gd name="connsiteY12" fmla="*/ 0 h 6861175"/>
              <a:gd name="connsiteX0" fmla="*/ 4763 w 11825057"/>
              <a:gd name="connsiteY0" fmla="*/ 0 h 6861175"/>
              <a:gd name="connsiteX1" fmla="*/ 8847548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25057"/>
              <a:gd name="connsiteY0" fmla="*/ 0 h 6861175"/>
              <a:gd name="connsiteX1" fmla="*/ 8818973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05403"/>
              <a:gd name="connsiteY0" fmla="*/ 0 h 6861175"/>
              <a:gd name="connsiteX1" fmla="*/ 8818973 w 11805403"/>
              <a:gd name="connsiteY1" fmla="*/ 0 h 6861175"/>
              <a:gd name="connsiteX2" fmla="*/ 11617838 w 11805403"/>
              <a:gd name="connsiteY2" fmla="*/ 2823353 h 6861175"/>
              <a:gd name="connsiteX3" fmla="*/ 11614756 w 11805403"/>
              <a:gd name="connsiteY3" fmla="*/ 3716880 h 6861175"/>
              <a:gd name="connsiteX4" fmla="*/ 8487036 w 11805403"/>
              <a:gd name="connsiteY4" fmla="*/ 6861175 h 6861175"/>
              <a:gd name="connsiteX5" fmla="*/ 4763 w 11805403"/>
              <a:gd name="connsiteY5" fmla="*/ 6858000 h 6861175"/>
              <a:gd name="connsiteX6" fmla="*/ 0 w 11805403"/>
              <a:gd name="connsiteY6" fmla="*/ 4060398 h 6861175"/>
              <a:gd name="connsiteX7" fmla="*/ 81246 w 11805403"/>
              <a:gd name="connsiteY7" fmla="*/ 3987135 h 6861175"/>
              <a:gd name="connsiteX8" fmla="*/ 343538 w 11805403"/>
              <a:gd name="connsiteY8" fmla="*/ 3718622 h 6861175"/>
              <a:gd name="connsiteX9" fmla="*/ 491404 w 11805403"/>
              <a:gd name="connsiteY9" fmla="*/ 2851118 h 6861175"/>
              <a:gd name="connsiteX10" fmla="*/ 95504 w 11805403"/>
              <a:gd name="connsiteY10" fmla="*/ 2410748 h 6861175"/>
              <a:gd name="connsiteX11" fmla="*/ 2381 w 11805403"/>
              <a:gd name="connsiteY11" fmla="*/ 2321353 h 6861175"/>
              <a:gd name="connsiteX12" fmla="*/ 4763 w 11805403"/>
              <a:gd name="connsiteY12" fmla="*/ 0 h 6861175"/>
              <a:gd name="connsiteX0" fmla="*/ 4763 w 11819567"/>
              <a:gd name="connsiteY0" fmla="*/ 0 h 6861175"/>
              <a:gd name="connsiteX1" fmla="*/ 8818973 w 11819567"/>
              <a:gd name="connsiteY1" fmla="*/ 0 h 6861175"/>
              <a:gd name="connsiteX2" fmla="*/ 11617838 w 11819567"/>
              <a:gd name="connsiteY2" fmla="*/ 2823353 h 6861175"/>
              <a:gd name="connsiteX3" fmla="*/ 11614756 w 11819567"/>
              <a:gd name="connsiteY3" fmla="*/ 3716880 h 6861175"/>
              <a:gd name="connsiteX4" fmla="*/ 8487036 w 11819567"/>
              <a:gd name="connsiteY4" fmla="*/ 6861175 h 6861175"/>
              <a:gd name="connsiteX5" fmla="*/ 4763 w 11819567"/>
              <a:gd name="connsiteY5" fmla="*/ 6858000 h 6861175"/>
              <a:gd name="connsiteX6" fmla="*/ 0 w 11819567"/>
              <a:gd name="connsiteY6" fmla="*/ 4060398 h 6861175"/>
              <a:gd name="connsiteX7" fmla="*/ 81246 w 11819567"/>
              <a:gd name="connsiteY7" fmla="*/ 3987135 h 6861175"/>
              <a:gd name="connsiteX8" fmla="*/ 343538 w 11819567"/>
              <a:gd name="connsiteY8" fmla="*/ 3718622 h 6861175"/>
              <a:gd name="connsiteX9" fmla="*/ 491404 w 11819567"/>
              <a:gd name="connsiteY9" fmla="*/ 2851118 h 6861175"/>
              <a:gd name="connsiteX10" fmla="*/ 95504 w 11819567"/>
              <a:gd name="connsiteY10" fmla="*/ 2410748 h 6861175"/>
              <a:gd name="connsiteX11" fmla="*/ 2381 w 11819567"/>
              <a:gd name="connsiteY11" fmla="*/ 2321353 h 6861175"/>
              <a:gd name="connsiteX12" fmla="*/ 4763 w 11819567"/>
              <a:gd name="connsiteY12" fmla="*/ 0 h 6861175"/>
              <a:gd name="connsiteX0" fmla="*/ 4763 w 11825387"/>
              <a:gd name="connsiteY0" fmla="*/ 0 h 6861175"/>
              <a:gd name="connsiteX1" fmla="*/ 8818973 w 11825387"/>
              <a:gd name="connsiteY1" fmla="*/ 0 h 6861175"/>
              <a:gd name="connsiteX2" fmla="*/ 11617838 w 11825387"/>
              <a:gd name="connsiteY2" fmla="*/ 2823353 h 6861175"/>
              <a:gd name="connsiteX3" fmla="*/ 11614756 w 11825387"/>
              <a:gd name="connsiteY3" fmla="*/ 3716880 h 6861175"/>
              <a:gd name="connsiteX4" fmla="*/ 8487036 w 11825387"/>
              <a:gd name="connsiteY4" fmla="*/ 6861175 h 6861175"/>
              <a:gd name="connsiteX5" fmla="*/ 4763 w 11825387"/>
              <a:gd name="connsiteY5" fmla="*/ 6858000 h 6861175"/>
              <a:gd name="connsiteX6" fmla="*/ 0 w 11825387"/>
              <a:gd name="connsiteY6" fmla="*/ 4060398 h 6861175"/>
              <a:gd name="connsiteX7" fmla="*/ 81246 w 11825387"/>
              <a:gd name="connsiteY7" fmla="*/ 3987135 h 6861175"/>
              <a:gd name="connsiteX8" fmla="*/ 343538 w 11825387"/>
              <a:gd name="connsiteY8" fmla="*/ 3718622 h 6861175"/>
              <a:gd name="connsiteX9" fmla="*/ 491404 w 11825387"/>
              <a:gd name="connsiteY9" fmla="*/ 2851118 h 6861175"/>
              <a:gd name="connsiteX10" fmla="*/ 95504 w 11825387"/>
              <a:gd name="connsiteY10" fmla="*/ 2410748 h 6861175"/>
              <a:gd name="connsiteX11" fmla="*/ 2381 w 11825387"/>
              <a:gd name="connsiteY11" fmla="*/ 2321353 h 6861175"/>
              <a:gd name="connsiteX12" fmla="*/ 4763 w 11825387"/>
              <a:gd name="connsiteY12" fmla="*/ 0 h 6861175"/>
              <a:gd name="connsiteX0" fmla="*/ 4763 w 11829863"/>
              <a:gd name="connsiteY0" fmla="*/ 0 h 6861175"/>
              <a:gd name="connsiteX1" fmla="*/ 8818973 w 11829863"/>
              <a:gd name="connsiteY1" fmla="*/ 0 h 6861175"/>
              <a:gd name="connsiteX2" fmla="*/ 11617838 w 11829863"/>
              <a:gd name="connsiteY2" fmla="*/ 2823353 h 6861175"/>
              <a:gd name="connsiteX3" fmla="*/ 11614756 w 11829863"/>
              <a:gd name="connsiteY3" fmla="*/ 3716880 h 6861175"/>
              <a:gd name="connsiteX4" fmla="*/ 8487036 w 11829863"/>
              <a:gd name="connsiteY4" fmla="*/ 6861175 h 6861175"/>
              <a:gd name="connsiteX5" fmla="*/ 4763 w 11829863"/>
              <a:gd name="connsiteY5" fmla="*/ 6858000 h 6861175"/>
              <a:gd name="connsiteX6" fmla="*/ 0 w 11829863"/>
              <a:gd name="connsiteY6" fmla="*/ 4060398 h 6861175"/>
              <a:gd name="connsiteX7" fmla="*/ 81246 w 11829863"/>
              <a:gd name="connsiteY7" fmla="*/ 3987135 h 6861175"/>
              <a:gd name="connsiteX8" fmla="*/ 343538 w 11829863"/>
              <a:gd name="connsiteY8" fmla="*/ 3718622 h 6861175"/>
              <a:gd name="connsiteX9" fmla="*/ 491404 w 11829863"/>
              <a:gd name="connsiteY9" fmla="*/ 2851118 h 6861175"/>
              <a:gd name="connsiteX10" fmla="*/ 95504 w 11829863"/>
              <a:gd name="connsiteY10" fmla="*/ 2410748 h 6861175"/>
              <a:gd name="connsiteX11" fmla="*/ 2381 w 11829863"/>
              <a:gd name="connsiteY11" fmla="*/ 2321353 h 6861175"/>
              <a:gd name="connsiteX12" fmla="*/ 4763 w 11829863"/>
              <a:gd name="connsiteY12" fmla="*/ 0 h 6861175"/>
              <a:gd name="connsiteX0" fmla="*/ 4763 w 11826127"/>
              <a:gd name="connsiteY0" fmla="*/ 0 h 6861175"/>
              <a:gd name="connsiteX1" fmla="*/ 8818973 w 11826127"/>
              <a:gd name="connsiteY1" fmla="*/ 0 h 6861175"/>
              <a:gd name="connsiteX2" fmla="*/ 11617838 w 11826127"/>
              <a:gd name="connsiteY2" fmla="*/ 2823353 h 6861175"/>
              <a:gd name="connsiteX3" fmla="*/ 11614756 w 11826127"/>
              <a:gd name="connsiteY3" fmla="*/ 3716880 h 6861175"/>
              <a:gd name="connsiteX4" fmla="*/ 8487036 w 11826127"/>
              <a:gd name="connsiteY4" fmla="*/ 6861175 h 6861175"/>
              <a:gd name="connsiteX5" fmla="*/ 4763 w 11826127"/>
              <a:gd name="connsiteY5" fmla="*/ 6858000 h 6861175"/>
              <a:gd name="connsiteX6" fmla="*/ 0 w 11826127"/>
              <a:gd name="connsiteY6" fmla="*/ 4060398 h 6861175"/>
              <a:gd name="connsiteX7" fmla="*/ 81246 w 11826127"/>
              <a:gd name="connsiteY7" fmla="*/ 3987135 h 6861175"/>
              <a:gd name="connsiteX8" fmla="*/ 343538 w 11826127"/>
              <a:gd name="connsiteY8" fmla="*/ 3718622 h 6861175"/>
              <a:gd name="connsiteX9" fmla="*/ 491404 w 11826127"/>
              <a:gd name="connsiteY9" fmla="*/ 2851118 h 6861175"/>
              <a:gd name="connsiteX10" fmla="*/ 95504 w 11826127"/>
              <a:gd name="connsiteY10" fmla="*/ 2410748 h 6861175"/>
              <a:gd name="connsiteX11" fmla="*/ 2381 w 11826127"/>
              <a:gd name="connsiteY11" fmla="*/ 2321353 h 6861175"/>
              <a:gd name="connsiteX12" fmla="*/ 4763 w 11826127"/>
              <a:gd name="connsiteY12" fmla="*/ 0 h 6861175"/>
              <a:gd name="connsiteX0" fmla="*/ 4763 w 11829111"/>
              <a:gd name="connsiteY0" fmla="*/ 0 h 6861175"/>
              <a:gd name="connsiteX1" fmla="*/ 8818973 w 11829111"/>
              <a:gd name="connsiteY1" fmla="*/ 0 h 6861175"/>
              <a:gd name="connsiteX2" fmla="*/ 11617838 w 11829111"/>
              <a:gd name="connsiteY2" fmla="*/ 2823353 h 6861175"/>
              <a:gd name="connsiteX3" fmla="*/ 11614756 w 11829111"/>
              <a:gd name="connsiteY3" fmla="*/ 3716880 h 6861175"/>
              <a:gd name="connsiteX4" fmla="*/ 8487036 w 11829111"/>
              <a:gd name="connsiteY4" fmla="*/ 6861175 h 6861175"/>
              <a:gd name="connsiteX5" fmla="*/ 4763 w 11829111"/>
              <a:gd name="connsiteY5" fmla="*/ 6858000 h 6861175"/>
              <a:gd name="connsiteX6" fmla="*/ 0 w 11829111"/>
              <a:gd name="connsiteY6" fmla="*/ 4060398 h 6861175"/>
              <a:gd name="connsiteX7" fmla="*/ 81246 w 11829111"/>
              <a:gd name="connsiteY7" fmla="*/ 3987135 h 6861175"/>
              <a:gd name="connsiteX8" fmla="*/ 343538 w 11829111"/>
              <a:gd name="connsiteY8" fmla="*/ 3718622 h 6861175"/>
              <a:gd name="connsiteX9" fmla="*/ 491404 w 11829111"/>
              <a:gd name="connsiteY9" fmla="*/ 2851118 h 6861175"/>
              <a:gd name="connsiteX10" fmla="*/ 95504 w 11829111"/>
              <a:gd name="connsiteY10" fmla="*/ 2410748 h 6861175"/>
              <a:gd name="connsiteX11" fmla="*/ 2381 w 11829111"/>
              <a:gd name="connsiteY11" fmla="*/ 2321353 h 6861175"/>
              <a:gd name="connsiteX12" fmla="*/ 4763 w 11829111"/>
              <a:gd name="connsiteY12" fmla="*/ 0 h 6861175"/>
              <a:gd name="connsiteX0" fmla="*/ 4763 w 11823130"/>
              <a:gd name="connsiteY0" fmla="*/ 0 h 6861175"/>
              <a:gd name="connsiteX1" fmla="*/ 8818973 w 11823130"/>
              <a:gd name="connsiteY1" fmla="*/ 0 h 6861175"/>
              <a:gd name="connsiteX2" fmla="*/ 11617838 w 11823130"/>
              <a:gd name="connsiteY2" fmla="*/ 2823353 h 6861175"/>
              <a:gd name="connsiteX3" fmla="*/ 11614756 w 11823130"/>
              <a:gd name="connsiteY3" fmla="*/ 3716880 h 6861175"/>
              <a:gd name="connsiteX4" fmla="*/ 8487036 w 11823130"/>
              <a:gd name="connsiteY4" fmla="*/ 6861175 h 6861175"/>
              <a:gd name="connsiteX5" fmla="*/ 4763 w 11823130"/>
              <a:gd name="connsiteY5" fmla="*/ 6858000 h 6861175"/>
              <a:gd name="connsiteX6" fmla="*/ 0 w 11823130"/>
              <a:gd name="connsiteY6" fmla="*/ 4060398 h 6861175"/>
              <a:gd name="connsiteX7" fmla="*/ 81246 w 11823130"/>
              <a:gd name="connsiteY7" fmla="*/ 3987135 h 6861175"/>
              <a:gd name="connsiteX8" fmla="*/ 343538 w 11823130"/>
              <a:gd name="connsiteY8" fmla="*/ 3718622 h 6861175"/>
              <a:gd name="connsiteX9" fmla="*/ 491404 w 11823130"/>
              <a:gd name="connsiteY9" fmla="*/ 2851118 h 6861175"/>
              <a:gd name="connsiteX10" fmla="*/ 95504 w 11823130"/>
              <a:gd name="connsiteY10" fmla="*/ 2410748 h 6861175"/>
              <a:gd name="connsiteX11" fmla="*/ 2381 w 11823130"/>
              <a:gd name="connsiteY11" fmla="*/ 2321353 h 6861175"/>
              <a:gd name="connsiteX12" fmla="*/ 4763 w 11823130"/>
              <a:gd name="connsiteY12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3130" h="6861175">
                <a:moveTo>
                  <a:pt x="4763" y="0"/>
                </a:moveTo>
                <a:lnTo>
                  <a:pt x="8818973" y="0"/>
                </a:lnTo>
                <a:lnTo>
                  <a:pt x="11617838" y="2823353"/>
                </a:lnTo>
                <a:cubicBezTo>
                  <a:pt x="11961823" y="3212161"/>
                  <a:pt x="11811898" y="3549529"/>
                  <a:pt x="11614756" y="3716880"/>
                </a:cubicBezTo>
                <a:lnTo>
                  <a:pt x="8487036" y="6861175"/>
                </a:lnTo>
                <a:lnTo>
                  <a:pt x="4763" y="6858000"/>
                </a:lnTo>
                <a:cubicBezTo>
                  <a:pt x="3175" y="5925466"/>
                  <a:pt x="1588" y="4992932"/>
                  <a:pt x="0" y="4060398"/>
                </a:cubicBezTo>
                <a:lnTo>
                  <a:pt x="81246" y="3987135"/>
                </a:lnTo>
                <a:cubicBezTo>
                  <a:pt x="180583" y="3884137"/>
                  <a:pt x="173700" y="3894559"/>
                  <a:pt x="343538" y="3718622"/>
                </a:cubicBezTo>
                <a:cubicBezTo>
                  <a:pt x="574587" y="3479276"/>
                  <a:pt x="655860" y="3205742"/>
                  <a:pt x="491404" y="2851118"/>
                </a:cubicBezTo>
                <a:cubicBezTo>
                  <a:pt x="375206" y="2669513"/>
                  <a:pt x="246959" y="2569340"/>
                  <a:pt x="95504" y="2410748"/>
                </a:cubicBezTo>
                <a:lnTo>
                  <a:pt x="2381" y="2321353"/>
                </a:lnTo>
                <a:lnTo>
                  <a:pt x="47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</p:spTree>
    <p:extLst>
      <p:ext uri="{BB962C8B-B14F-4D97-AF65-F5344CB8AC3E}">
        <p14:creationId xmlns:p14="http://schemas.microsoft.com/office/powerpoint/2010/main" val="2937075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539EE-9C5F-4508-8B94-5FD24085721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5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94B67-1BAF-4500-8FD1-1079AA8135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3820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D28B9-78F2-453C-B0E8-A37ECD85504D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262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CF87A-A2A3-46C1-82F1-CB2F2CCC02A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2410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CA4CA-0FF2-404C-B212-31D001127F9B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8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A4F8E-B2DD-4A4A-9E18-80AAF7FB365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9045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6610E-6E25-488C-9804-F913ADDA59C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14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9DF50-03F0-4219-8820-F8BCE7933F15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338C46A-B32F-CBA5-3F21-65E8137C2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43" y="6313011"/>
            <a:ext cx="971550" cy="2457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972F53A-20F5-8D20-9859-8CB97E0A4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6347777"/>
            <a:ext cx="871220" cy="2470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F392575-4F76-B43A-9BD8-94993A93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1" y="6356350"/>
            <a:ext cx="790575" cy="229870"/>
          </a:xfrm>
          <a:prstGeom prst="rect">
            <a:avLst/>
          </a:prstGeom>
        </p:spPr>
      </p:pic>
      <p:pic>
        <p:nvPicPr>
          <p:cNvPr id="10" name="Bildobjekt 9" descr="Logotyp för det strategiska innovationsprogrammet Smart Built Environment">
            <a:extLst>
              <a:ext uri="{FF2B5EF4-FFF2-40B4-BE49-F238E27FC236}">
                <a16:creationId xmlns:a16="http://schemas.microsoft.com/office/drawing/2014/main" id="{60E83540-FACC-35DF-934C-6C8A399D6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050" r="9458" b="23442"/>
          <a:stretch/>
        </p:blipFill>
        <p:spPr bwMode="auto">
          <a:xfrm>
            <a:off x="5378033" y="6164261"/>
            <a:ext cx="951865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688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269A3-FE6E-4F3E-8AC1-BA8E552C61E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70746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34A44-9C86-4012-9855-18B06F57005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90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EADFE-BB65-4E46-85AD-9B3D9D6D7FC4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9103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BB90E-7504-4BCD-982D-54FCD59CC47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407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4423F-FA11-4155-81BD-4CA6A39B2B02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4257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BAFBD-1F25-4E07-B0D4-DC2F8849D46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38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0D16E-38C6-4A47-A07E-4949C3F874C3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31983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D9008-10CA-4C98-97C6-A137770EF6F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86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D2005-CFD4-4B1B-AF7A-1D9959DE7B5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7157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1FEFD6A9-06AE-4A66-8BF8-D0B7C5E88A0F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499056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B84F4812-9437-47AF-A143-1DE791788690}" type="datetime1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1A0C1B-9A8D-44BF-9B92-3084381E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9"/>
          <a:stretch/>
        </p:blipFill>
        <p:spPr>
          <a:xfrm>
            <a:off x="8482405" y="223128"/>
            <a:ext cx="3493595" cy="58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DFF53-DC17-434A-851C-D20F3807F28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81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FB123-F9EC-4015-B6F1-7CADECEE3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B32048-1431-46B7-A822-038AB7ADD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0" y="2990033"/>
            <a:ext cx="11346055" cy="314625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2FE022-7FCF-4728-8BFC-E85CD787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F2D2-644C-435C-AEC2-C22E25599795}" type="datetime1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EFE7A3-C7DE-47B8-969B-6CD2DC73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149FFA-A887-41F8-B477-A2B4A5D22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03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C30AE-225F-4381-93DA-90EDE6E00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916312-14CD-458B-A664-3E2013722C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BD8157-6EDB-4919-A172-1956C340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29FE-7397-4565-ACB4-80B2DFAA11E9}" type="datetime1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A948F8-4476-4409-AC2C-3836692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3F202-D536-4BDC-88A5-B9E14372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8BD872B-958A-0BDB-2526-116880344E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43" y="6313011"/>
            <a:ext cx="971550" cy="2457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1943648-0846-4D68-AFF0-241C512EA7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6347777"/>
            <a:ext cx="871220" cy="24701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1A96DC4-5BC1-6006-1319-BFF4A471F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1" y="6356350"/>
            <a:ext cx="790575" cy="229870"/>
          </a:xfrm>
          <a:prstGeom prst="rect">
            <a:avLst/>
          </a:prstGeom>
        </p:spPr>
      </p:pic>
      <p:pic>
        <p:nvPicPr>
          <p:cNvPr id="10" name="Bildobjekt 9" descr="Logotyp för det strategiska innovationsprogrammet Smart Built Environment">
            <a:extLst>
              <a:ext uri="{FF2B5EF4-FFF2-40B4-BE49-F238E27FC236}">
                <a16:creationId xmlns:a16="http://schemas.microsoft.com/office/drawing/2014/main" id="{5569A418-0417-D4FD-C242-93EFAE50F1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050" r="9458" b="23442"/>
          <a:stretch/>
        </p:blipFill>
        <p:spPr bwMode="auto">
          <a:xfrm>
            <a:off x="5378033" y="6164261"/>
            <a:ext cx="951865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66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DFBA-1896-4A11-B655-139A746FE96E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5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70B1-4E2C-410D-B010-7B097D993A58}" type="datetime1">
              <a:rPr lang="sv-SE" smtClean="0"/>
              <a:t>2023-08-31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32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E5169-873E-4BE2-9BE6-BE945270FC3A}" type="datetime1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942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5141-46B3-4184-BE68-359FE5D27926}" type="datetime1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008678C-EFD1-63BB-DA01-70EFBEDC4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43" y="6313011"/>
            <a:ext cx="971550" cy="24574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E2BF366-C399-9844-363C-311DC06109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6347777"/>
            <a:ext cx="871220" cy="24701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A3268B-8AB3-57EA-D5BD-7A261D85BB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1" y="6356350"/>
            <a:ext cx="790575" cy="229870"/>
          </a:xfrm>
          <a:prstGeom prst="rect">
            <a:avLst/>
          </a:prstGeom>
        </p:spPr>
      </p:pic>
      <p:pic>
        <p:nvPicPr>
          <p:cNvPr id="8" name="Bildobjekt 7" descr="Logotyp för det strategiska innovationsprogrammet Smart Built Environment">
            <a:extLst>
              <a:ext uri="{FF2B5EF4-FFF2-40B4-BE49-F238E27FC236}">
                <a16:creationId xmlns:a16="http://schemas.microsoft.com/office/drawing/2014/main" id="{E14A9F57-A6FD-4BC2-0CF1-46284D92A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050" r="9458" b="23442"/>
          <a:stretch/>
        </p:blipFill>
        <p:spPr bwMode="auto">
          <a:xfrm>
            <a:off x="5378033" y="6164261"/>
            <a:ext cx="951865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6557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fld id="{60FCA45B-DAC4-4674-8CFF-C7F5F685D77D}" type="datetime1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73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9BD49-0F8D-4AA8-8F52-C35A5E65DDBE}" type="datetime1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07255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Text hö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01B5D9F-8D05-479B-86C4-3BAB7721BA0A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211A-16CA-483E-80AC-79CAFF1422D4}" type="datetime1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1F66BE-5252-408F-A4C1-B3D98A848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6707" y="1969129"/>
            <a:ext cx="3912020" cy="3725697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493747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9"/>
            <a:ext cx="11760001" cy="5921485"/>
          </a:xfrm>
          <a:solidFill>
            <a:schemeClr val="bg1">
              <a:lumMod val="75000"/>
            </a:schemeClr>
          </a:solidFill>
        </p:spPr>
        <p:txBody>
          <a:bodyPr lIns="360000" tIns="9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1D08-0E72-4151-8166-B35B83E936F0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139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10B30C-9555-492B-8A99-991FAA668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00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20B923-ED04-4453-AB31-FBA46DE65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105" y="2991601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BC9D9C-197B-4229-89A0-F8CDF3878559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936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70"/>
            <a:ext cx="117600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7F22-5D81-493F-AE01-B2117C596274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97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08FD3FE7-D5F4-4CDC-BC1A-36D30F6125CD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4A8F-7F68-4BE8-A481-629196478256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12677" y="216000"/>
            <a:ext cx="5863323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231BDE-7787-4A54-8026-2A3C13EE0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799" y="2991601"/>
            <a:ext cx="5580000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1981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1F28770-97A3-4D43-B559-FDCC4EF42093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580000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1149-6BE5-49FB-916C-F40F9B667F76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0399" y="216000"/>
            <a:ext cx="3915601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2E65F2-2C63-4EFA-9C18-749602219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0" y="2991600"/>
            <a:ext cx="7506524" cy="289111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7153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2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83D153A3-1F89-48CD-B56E-039631F44FAC}"/>
              </a:ext>
            </a:extLst>
          </p:cNvPr>
          <p:cNvSpPr/>
          <p:nvPr/>
        </p:nvSpPr>
        <p:spPr>
          <a:xfrm>
            <a:off x="215999" y="215998"/>
            <a:ext cx="11760001" cy="592148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799" y="381600"/>
            <a:ext cx="3592453" cy="2042841"/>
          </a:xfrm>
        </p:spPr>
        <p:txBody>
          <a:bodyPr anchor="t"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E6E6-467B-408D-80B4-2D620F26CDE1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39653" y="216000"/>
            <a:ext cx="7836348" cy="5921995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B6594BA-FE78-43C3-845D-3F233BB75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801" y="2991599"/>
            <a:ext cx="3592454" cy="289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97539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054D-95BB-4879-9394-6A9B2C5E900E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28C42537-E65F-498F-915E-F4951BEB0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3" y="2045870"/>
            <a:ext cx="57672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1906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BCAA64-2558-4B0F-8054-DB6071A763DB}"/>
              </a:ext>
            </a:extLst>
          </p:cNvPr>
          <p:cNvSpPr/>
          <p:nvPr/>
        </p:nvSpPr>
        <p:spPr>
          <a:xfrm>
            <a:off x="226343" y="2045870"/>
            <a:ext cx="5767200" cy="409213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776" y="2046079"/>
            <a:ext cx="5767200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477AE-6185-4326-B7BE-57B1D4CCDC58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5767200" cy="409213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556770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01324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7AFC-EE48-4528-AFBF-B60093295F53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r>
              <a:rPr lang="sv-SE"/>
              <a:t> 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529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2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32E9-0730-40A6-B557-804382A5B646}"/>
              </a:ext>
            </a:extLst>
          </p:cNvPr>
          <p:cNvSpPr/>
          <p:nvPr/>
        </p:nvSpPr>
        <p:spPr>
          <a:xfrm>
            <a:off x="8201324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ACE8-6BEA-4F09-992C-BF5477707EB6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8400" y="2046287"/>
            <a:ext cx="3776400" cy="4089859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2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11270A0-0B55-4581-B570-39ABC56C416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01324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122373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1 Bild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D4744B3-B0B0-4BD6-AFDE-3AC1527FC450}"/>
              </a:ext>
            </a:extLst>
          </p:cNvPr>
          <p:cNvSpPr/>
          <p:nvPr/>
        </p:nvSpPr>
        <p:spPr>
          <a:xfrm>
            <a:off x="4208400" y="2045870"/>
            <a:ext cx="7772893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6343" y="2045869"/>
            <a:ext cx="3776400" cy="409213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64447-5C52-4319-B06B-9ED3EF856E50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400" y="2045870"/>
            <a:ext cx="7772893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825103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F9B6523-9319-47EE-BA0E-11B95600951D}"/>
              </a:ext>
            </a:extLst>
          </p:cNvPr>
          <p:cNvSpPr/>
          <p:nvPr/>
        </p:nvSpPr>
        <p:spPr>
          <a:xfrm>
            <a:off x="226343" y="2045870"/>
            <a:ext cx="11754951" cy="40896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45A-92DD-4050-84CB-C1FA35FE61A1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7F7D97E-9556-4C81-AC9E-146200EE7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6343" y="2045870"/>
            <a:ext cx="11754951" cy="4089600"/>
          </a:xfrm>
          <a:noFill/>
          <a:ln>
            <a:noFill/>
          </a:ln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512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61146-B88D-42E8-94A6-E712D73C9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800" y="381600"/>
            <a:ext cx="5624804" cy="204284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99508E-D641-41AE-863A-3126A8344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8799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</a:t>
            </a:r>
            <a:r>
              <a:rPr lang="sv-SE" err="1"/>
              <a:t>undrrubrik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1A253-5C14-40F9-981A-DB980EC9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799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0356164-3DD3-4B99-A8BF-0D7BB734311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7105" y="2460652"/>
            <a:ext cx="5580000" cy="499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6CCCC9-1135-4510-8C84-5FCE53917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7105" y="2991602"/>
            <a:ext cx="5580000" cy="314469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DB6CDF7-53BA-4FF2-92CF-DC0878ED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E17E1-B3C3-495D-8808-9853CB6B0430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447C9F7-4FBC-4EF1-B43E-C591C2A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B090D83-E506-4FB0-AEF5-77FF848F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609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87F8-79EB-4D1E-AB0D-7A5A8CBB6477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6344" y="2046288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995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97F0B-D77F-4223-9634-8DA9CC21710F}"/>
              </a:ext>
            </a:extLst>
          </p:cNvPr>
          <p:cNvSpPr/>
          <p:nvPr/>
        </p:nvSpPr>
        <p:spPr>
          <a:xfrm>
            <a:off x="226342" y="2046288"/>
            <a:ext cx="5767200" cy="193649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6489" y="2046078"/>
            <a:ext cx="5767200" cy="192891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02FF-14DD-4553-AD39-D56539975962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344" y="4201201"/>
            <a:ext cx="5767200" cy="1936493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5575" y="4201199"/>
            <a:ext cx="5768115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783270-78FB-44DE-B3CF-214AF6E7CB4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6343" y="2046288"/>
            <a:ext cx="5767200" cy="1936493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63581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176D-2C72-4A6C-88DB-9989B00023A7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01323" y="2046078"/>
            <a:ext cx="3776401" cy="4090121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788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5 Bilder Mult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5D78484-3B5F-465D-B725-D3BE6D9CC8E9}"/>
              </a:ext>
            </a:extLst>
          </p:cNvPr>
          <p:cNvSpPr/>
          <p:nvPr/>
        </p:nvSpPr>
        <p:spPr>
          <a:xfrm>
            <a:off x="8201323" y="2046078"/>
            <a:ext cx="3776401" cy="40901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E77C-7F9D-4D84-B132-B50951F4F520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E10710B-E6A0-4400-9188-D0E0C59030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01323" y="2046078"/>
            <a:ext cx="3776401" cy="4090121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9433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6BA2-85A9-49E7-83DD-974DBC751542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05DA0D78-FDE1-43D1-857B-4C0F0D0D1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6000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307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Multi Text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57D8B48B-77D5-4E7B-9BA9-9EA4D856EAA2}"/>
              </a:ext>
            </a:extLst>
          </p:cNvPr>
          <p:cNvSpPr/>
          <p:nvPr/>
        </p:nvSpPr>
        <p:spPr>
          <a:xfrm>
            <a:off x="232560" y="2046077"/>
            <a:ext cx="3776400" cy="1936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F2F6A57-7EA2-47DD-A2ED-D38487DF8B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03658" y="2047462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8FF724-E49B-4704-9C98-90B00DD5AF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0" y="382479"/>
            <a:ext cx="5623962" cy="1606659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B336E3A-4F5D-4A20-8031-79061612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492B-A181-4EE2-BB13-EAB9B194D631}" type="datetime1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0FFDF2-D867-4E53-8AAC-444DD309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6C34A88-0CA2-42B6-84DB-A0485212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12619720-8989-44FC-8D94-278B920DBD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000" y="4201199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ADAAEF65-35CB-4A38-B68B-3161FFC883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03658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AC07A39-93C8-43CF-BC73-BD58CDA1D0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440" y="2047463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401BE4A9-AE6D-4492-9337-3FD7D8D38F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91440" y="4201200"/>
            <a:ext cx="3776400" cy="1936800"/>
          </a:xfrm>
          <a:solidFill>
            <a:schemeClr val="bg1">
              <a:lumMod val="75000"/>
            </a:schemeClr>
          </a:solidFill>
        </p:spPr>
        <p:txBody>
          <a:bodyPr lIns="360000" tIns="252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Klicka på ikonen för att infoga bild</a:t>
            </a:r>
          </a:p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8DABAE-EC87-4F26-B4F1-8FF1631C4A8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32560" y="2046077"/>
            <a:ext cx="3776400" cy="1936800"/>
          </a:xfrm>
          <a:noFill/>
        </p:spPr>
        <p:txBody>
          <a:bodyPr lIns="216000" tIns="18000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5869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C2EC8-70BC-4B8D-93AC-827F9FF2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847850"/>
            <a:ext cx="4943475" cy="10915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spc="-5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25AEA6-DADC-4532-B8C6-C656C8379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900" b="1" spc="0" baseline="0" dirty="0"/>
            </a:lvl1pPr>
          </a:lstStyle>
          <a:p>
            <a:pPr marL="180000" lvl="0" indent="-18000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00774-52DD-4142-B79C-7A581638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04993-CFE0-4636-85AF-C7E83EDA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D1E541-2AE0-43C8-A954-D328B37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0D16B19-EB48-4E88-9646-56B5A8721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1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brikbild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149892-15B9-40A6-8A22-A7AA84D380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90" y="5111019"/>
            <a:ext cx="1449865" cy="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74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grå">
    <p:bg>
      <p:bgPr>
        <a:gradFill flip="none" rotWithShape="1">
          <a:gsLst>
            <a:gs pos="5000">
              <a:srgbClr val="FFFFFF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F1AE6C-C374-48AD-8B56-48005CBA8A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90" y="5111019"/>
            <a:ext cx="1449865" cy="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A282D-D5F9-44AD-8A27-22E2F7E6C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641" y="382479"/>
            <a:ext cx="5616359" cy="2124001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41E126-777D-41A0-8237-9B9EE3E1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67290-2E86-44EA-A515-EF1B65FDAAF1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FE15DE-B646-4255-84D6-0098588E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85BCC0-75B6-4222-B8AB-6D59C7C4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15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84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FAC01-B486-4E65-B289-1E73F08B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455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9FAD180-9559-45C4-A1CF-33A27C50B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5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A62E-63A5-41DC-9952-D6CE3C6FC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5379C4-8163-44CE-BF06-8C6E5043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286FA5-537D-4F7E-A106-BB5217B7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98A460-E697-46D9-A89D-117A4C5A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5B1EF31-7153-42EC-9F2F-F5255A2A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6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F0B0FA-3222-44C0-B186-DC1FB251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ED076E-810F-4219-A0BC-51A00740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B22EF1-A092-4F4F-8109-E337689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847988E-979B-4473-85E9-8531FE984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9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484" y="1164787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907" y="1932391"/>
            <a:ext cx="4253077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AE780E4-76AC-4C68-8781-3F2B7866FE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2663"/>
            <a:ext cx="5398294" cy="4351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CB14E3C-4044-4509-812F-70F76EEAC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C2EC8-70BC-4B8D-93AC-827F9FF2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847850"/>
            <a:ext cx="4943475" cy="10915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spc="-5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25AEA6-DADC-4532-B8C6-C656C8379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900" b="1" spc="0" baseline="0" dirty="0"/>
            </a:lvl1pPr>
          </a:lstStyle>
          <a:p>
            <a:pPr marL="180000" lvl="0" indent="-18000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00774-52DD-4142-B79C-7A581638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04993-CFE0-4636-85AF-C7E83EDA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D1E541-2AE0-43C8-A954-D328B37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0D16B19-EB48-4E88-9646-56B5A8721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1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brikbild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9149892-15B9-40A6-8A22-A7AA84D380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90" y="5111019"/>
            <a:ext cx="1449865" cy="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74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grå">
    <p:bg>
      <p:bgPr>
        <a:gradFill flip="none" rotWithShape="1">
          <a:gsLst>
            <a:gs pos="5000">
              <a:srgbClr val="FFFFFF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F1AE6C-C374-48AD-8B56-48005CBA8A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90" y="5111019"/>
            <a:ext cx="1449865" cy="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11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2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1B6E9-7266-40D2-8E0C-2BE28C7BF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C82F36-0FBE-8044-FC89-2A9DDFB5A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643" y="6313011"/>
            <a:ext cx="971550" cy="24574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CC4F2FE-ECA5-31DA-BC19-40455E85FF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098" y="6347777"/>
            <a:ext cx="871220" cy="24701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FFD5C06-1BA1-FB18-23FC-ECB85CC82D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11" y="6356350"/>
            <a:ext cx="790575" cy="229870"/>
          </a:xfrm>
          <a:prstGeom prst="rect">
            <a:avLst/>
          </a:prstGeom>
        </p:spPr>
      </p:pic>
      <p:pic>
        <p:nvPicPr>
          <p:cNvPr id="8" name="Bildobjekt 7" descr="Logotyp för det strategiska innovationsprogrammet Smart Built Environment">
            <a:extLst>
              <a:ext uri="{FF2B5EF4-FFF2-40B4-BE49-F238E27FC236}">
                <a16:creationId xmlns:a16="http://schemas.microsoft.com/office/drawing/2014/main" id="{72CCFAA6-336B-0309-E035-DC21A6EC3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25050" r="9458" b="23442"/>
          <a:stretch/>
        </p:blipFill>
        <p:spPr bwMode="auto">
          <a:xfrm>
            <a:off x="5378033" y="6164261"/>
            <a:ext cx="951865" cy="614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40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FAC01-B486-4E65-B289-1E73F08B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455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9FAD180-9559-45C4-A1CF-33A27C50B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5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A62E-63A5-41DC-9952-D6CE3C6FC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5379C4-8163-44CE-BF06-8C6E5043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286FA5-537D-4F7E-A106-BB5217B7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98A460-E697-46D9-A89D-117A4C5A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5B1EF31-7153-42EC-9F2F-F5255A2A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6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F0B0FA-3222-44C0-B186-DC1FB251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ED076E-810F-4219-A0BC-51A00740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B22EF1-A092-4F4F-8109-E337689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847988E-979B-4473-85E9-8531FE984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9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484" y="1164787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907" y="1932391"/>
            <a:ext cx="4253077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AE780E4-76AC-4C68-8781-3F2B7866FE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2663"/>
            <a:ext cx="5398294" cy="4351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CB14E3C-4044-4509-812F-70F76EEAC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F0B0FA-3222-44C0-B186-DC1FB251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ED076E-810F-4219-A0BC-51A00740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B22EF1-A092-4F4F-8109-E337689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847988E-979B-4473-85E9-8531FE984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9747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3651DEBC-E541-45B8-9979-8DC99B22E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68514" y="561983"/>
            <a:ext cx="5822534" cy="4027182"/>
          </a:xfrm>
          <a:custGeom>
            <a:avLst/>
            <a:gdLst>
              <a:gd name="connsiteX0" fmla="*/ 3298410 w 5822534"/>
              <a:gd name="connsiteY0" fmla="*/ 0 h 4027182"/>
              <a:gd name="connsiteX1" fmla="*/ 5441773 w 5822534"/>
              <a:gd name="connsiteY1" fmla="*/ 0 h 4027182"/>
              <a:gd name="connsiteX2" fmla="*/ 5452758 w 5822534"/>
              <a:gd name="connsiteY2" fmla="*/ 0 h 4027182"/>
              <a:gd name="connsiteX3" fmla="*/ 5822534 w 5822534"/>
              <a:gd name="connsiteY3" fmla="*/ 0 h 4027182"/>
              <a:gd name="connsiteX4" fmla="*/ 5822534 w 5822534"/>
              <a:gd name="connsiteY4" fmla="*/ 4027182 h 4027182"/>
              <a:gd name="connsiteX5" fmla="*/ 5452758 w 5822534"/>
              <a:gd name="connsiteY5" fmla="*/ 4027182 h 4027182"/>
              <a:gd name="connsiteX6" fmla="*/ 5441773 w 5822534"/>
              <a:gd name="connsiteY6" fmla="*/ 4027182 h 4027182"/>
              <a:gd name="connsiteX7" fmla="*/ 3298410 w 5822534"/>
              <a:gd name="connsiteY7" fmla="*/ 4027182 h 4027182"/>
              <a:gd name="connsiteX8" fmla="*/ 2146208 w 5822534"/>
              <a:gd name="connsiteY8" fmla="*/ 4027182 h 4027182"/>
              <a:gd name="connsiteX9" fmla="*/ 1826537 w 5822534"/>
              <a:gd name="connsiteY9" fmla="*/ 3906345 h 4027182"/>
              <a:gd name="connsiteX10" fmla="*/ 65607 w 5822534"/>
              <a:gd name="connsiteY10" fmla="*/ 2156398 h 4027182"/>
              <a:gd name="connsiteX11" fmla="*/ 82084 w 5822534"/>
              <a:gd name="connsiteY11" fmla="*/ 1866388 h 4027182"/>
              <a:gd name="connsiteX12" fmla="*/ 1799075 w 5822534"/>
              <a:gd name="connsiteY12" fmla="*/ 136217 h 4027182"/>
              <a:gd name="connsiteX13" fmla="*/ 2135222 w 5822534"/>
              <a:gd name="connsiteY13" fmla="*/ 1099 h 4027182"/>
              <a:gd name="connsiteX14" fmla="*/ 3298410 w 5822534"/>
              <a:gd name="connsiteY14" fmla="*/ 712 h 40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22534" h="4027182">
                <a:moveTo>
                  <a:pt x="3298410" y="0"/>
                </a:moveTo>
                <a:lnTo>
                  <a:pt x="5441773" y="0"/>
                </a:lnTo>
                <a:lnTo>
                  <a:pt x="5452758" y="0"/>
                </a:lnTo>
                <a:lnTo>
                  <a:pt x="5822534" y="0"/>
                </a:lnTo>
                <a:lnTo>
                  <a:pt x="5822534" y="4027182"/>
                </a:lnTo>
                <a:lnTo>
                  <a:pt x="5452758" y="4027182"/>
                </a:lnTo>
                <a:lnTo>
                  <a:pt x="5441773" y="4027182"/>
                </a:lnTo>
                <a:lnTo>
                  <a:pt x="3298410" y="4027182"/>
                </a:lnTo>
                <a:lnTo>
                  <a:pt x="2146208" y="4027182"/>
                </a:lnTo>
                <a:cubicBezTo>
                  <a:pt x="2024271" y="4027182"/>
                  <a:pt x="1914419" y="3990931"/>
                  <a:pt x="1826537" y="3906345"/>
                </a:cubicBezTo>
                <a:lnTo>
                  <a:pt x="65607" y="2156398"/>
                </a:lnTo>
                <a:cubicBezTo>
                  <a:pt x="-32162" y="2063025"/>
                  <a:pt x="-15684" y="1959763"/>
                  <a:pt x="82084" y="1866388"/>
                </a:cubicBezTo>
                <a:lnTo>
                  <a:pt x="1799075" y="136217"/>
                </a:lnTo>
                <a:cubicBezTo>
                  <a:pt x="1888055" y="51630"/>
                  <a:pt x="2012188" y="1099"/>
                  <a:pt x="2135222" y="1099"/>
                </a:cubicBezTo>
                <a:lnTo>
                  <a:pt x="3298410" y="7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678DD83-FC37-4839-98C4-DCD6F46810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67875" y="561982"/>
            <a:ext cx="2524124" cy="4027183"/>
          </a:xfrm>
          <a:blipFill dpi="0" rotWithShape="1">
            <a:blip r:embed="rId2"/>
            <a:srcRect/>
            <a:tile tx="0" ty="-577850" sx="100000" sy="100000" flip="none" algn="tl"/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981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>
            <a:extLst>
              <a:ext uri="{FF2B5EF4-FFF2-40B4-BE49-F238E27FC236}">
                <a16:creationId xmlns:a16="http://schemas.microsoft.com/office/drawing/2014/main" id="{D7201EEF-1BB2-41C8-A86C-6F657F7F2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EDDEE4-E823-4E66-8851-2E9DFA4BFF2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2224" y="584571"/>
            <a:ext cx="5819776" cy="4003181"/>
          </a:xfrm>
          <a:custGeom>
            <a:avLst/>
            <a:gdLst>
              <a:gd name="connsiteX0" fmla="*/ 5296616 w 5819776"/>
              <a:gd name="connsiteY0" fmla="*/ 3432409 h 4003181"/>
              <a:gd name="connsiteX1" fmla="*/ 5397629 w 5819776"/>
              <a:gd name="connsiteY1" fmla="*/ 3533386 h 4003181"/>
              <a:gd name="connsiteX2" fmla="*/ 5555997 w 5819776"/>
              <a:gd name="connsiteY2" fmla="*/ 3691945 h 4003181"/>
              <a:gd name="connsiteX3" fmla="*/ 5460267 w 5819776"/>
              <a:gd name="connsiteY3" fmla="*/ 3992459 h 4003181"/>
              <a:gd name="connsiteX4" fmla="*/ 5428522 w 5819776"/>
              <a:gd name="connsiteY4" fmla="*/ 3998419 h 4003181"/>
              <a:gd name="connsiteX5" fmla="*/ 5276850 w 5819776"/>
              <a:gd name="connsiteY5" fmla="*/ 3998419 h 4003181"/>
              <a:gd name="connsiteX6" fmla="*/ 5276850 w 5819776"/>
              <a:gd name="connsiteY6" fmla="*/ 4000786 h 4003181"/>
              <a:gd name="connsiteX7" fmla="*/ 5190615 w 5819776"/>
              <a:gd name="connsiteY7" fmla="*/ 4000786 h 4003181"/>
              <a:gd name="connsiteX8" fmla="*/ 5178673 w 5819776"/>
              <a:gd name="connsiteY8" fmla="*/ 4000786 h 4003181"/>
              <a:gd name="connsiteX9" fmla="*/ 5044937 w 5819776"/>
              <a:gd name="connsiteY9" fmla="*/ 3684761 h 4003181"/>
              <a:gd name="connsiteX10" fmla="*/ 5270527 w 5819776"/>
              <a:gd name="connsiteY10" fmla="*/ 3458575 h 4003181"/>
              <a:gd name="connsiteX11" fmla="*/ 4625561 w 5819776"/>
              <a:gd name="connsiteY11" fmla="*/ 1263403 h 4003181"/>
              <a:gd name="connsiteX12" fmla="*/ 5181062 w 5819776"/>
              <a:gd name="connsiteY12" fmla="*/ 1819741 h 4003181"/>
              <a:gd name="connsiteX13" fmla="*/ 5505846 w 5819776"/>
              <a:gd name="connsiteY13" fmla="*/ 1958600 h 4003181"/>
              <a:gd name="connsiteX14" fmla="*/ 5749743 w 5819776"/>
              <a:gd name="connsiteY14" fmla="*/ 1963366 h 4003181"/>
              <a:gd name="connsiteX15" fmla="*/ 5819775 w 5819776"/>
              <a:gd name="connsiteY15" fmla="*/ 1963366 h 4003181"/>
              <a:gd name="connsiteX16" fmla="*/ 5819775 w 5819776"/>
              <a:gd name="connsiteY16" fmla="*/ 2906653 h 4003181"/>
              <a:gd name="connsiteX17" fmla="*/ 5807313 w 5819776"/>
              <a:gd name="connsiteY17" fmla="*/ 2918902 h 4003181"/>
              <a:gd name="connsiteX18" fmla="*/ 5807313 w 5819776"/>
              <a:gd name="connsiteY18" fmla="*/ 2919854 h 4003181"/>
              <a:gd name="connsiteX19" fmla="*/ 5799288 w 5819776"/>
              <a:gd name="connsiteY19" fmla="*/ 2927920 h 4003181"/>
              <a:gd name="connsiteX20" fmla="*/ 5365580 w 5819776"/>
              <a:gd name="connsiteY20" fmla="*/ 3363238 h 4003181"/>
              <a:gd name="connsiteX21" fmla="*/ 5296616 w 5819776"/>
              <a:gd name="connsiteY21" fmla="*/ 3432409 h 4003181"/>
              <a:gd name="connsiteX22" fmla="*/ 5209233 w 5819776"/>
              <a:gd name="connsiteY22" fmla="*/ 3345058 h 4003181"/>
              <a:gd name="connsiteX23" fmla="*/ 4061027 w 5819776"/>
              <a:gd name="connsiteY23" fmla="*/ 2198012 h 4003181"/>
              <a:gd name="connsiteX24" fmla="*/ 4013265 w 5819776"/>
              <a:gd name="connsiteY24" fmla="*/ 1884381 h 4003181"/>
              <a:gd name="connsiteX25" fmla="*/ 4556177 w 5819776"/>
              <a:gd name="connsiteY25" fmla="*/ 1334046 h 4003181"/>
              <a:gd name="connsiteX26" fmla="*/ 5292871 w 5819776"/>
              <a:gd name="connsiteY26" fmla="*/ 584373 h 4003181"/>
              <a:gd name="connsiteX27" fmla="*/ 5807313 w 5819776"/>
              <a:gd name="connsiteY27" fmla="*/ 584373 h 4003181"/>
              <a:gd name="connsiteX28" fmla="*/ 5807313 w 5819776"/>
              <a:gd name="connsiteY28" fmla="*/ 588954 h 4003181"/>
              <a:gd name="connsiteX29" fmla="*/ 5819776 w 5819776"/>
              <a:gd name="connsiteY29" fmla="*/ 588954 h 4003181"/>
              <a:gd name="connsiteX30" fmla="*/ 5819776 w 5819776"/>
              <a:gd name="connsiteY30" fmla="*/ 1094627 h 4003181"/>
              <a:gd name="connsiteX31" fmla="*/ 5807313 w 5819776"/>
              <a:gd name="connsiteY31" fmla="*/ 1082812 h 4003181"/>
              <a:gd name="connsiteX32" fmla="*/ 5807313 w 5819776"/>
              <a:gd name="connsiteY32" fmla="*/ 1083162 h 4003181"/>
              <a:gd name="connsiteX33" fmla="*/ 5589436 w 5819776"/>
              <a:gd name="connsiteY33" fmla="*/ 877569 h 4003181"/>
              <a:gd name="connsiteX34" fmla="*/ 5370581 w 5819776"/>
              <a:gd name="connsiteY34" fmla="*/ 671683 h 4003181"/>
              <a:gd name="connsiteX35" fmla="*/ 5285640 w 5819776"/>
              <a:gd name="connsiteY35" fmla="*/ 591717 h 4003181"/>
              <a:gd name="connsiteX36" fmla="*/ 5287401 w 5819776"/>
              <a:gd name="connsiteY36" fmla="*/ 589928 h 4003181"/>
              <a:gd name="connsiteX37" fmla="*/ 5286374 w 5819776"/>
              <a:gd name="connsiteY37" fmla="*/ 588954 h 4003181"/>
              <a:gd name="connsiteX38" fmla="*/ 5288360 w 5819776"/>
              <a:gd name="connsiteY38" fmla="*/ 588954 h 4003181"/>
              <a:gd name="connsiteX39" fmla="*/ 4096849 w 5819776"/>
              <a:gd name="connsiteY39" fmla="*/ 584373 h 4003181"/>
              <a:gd name="connsiteX40" fmla="*/ 5277839 w 5819776"/>
              <a:gd name="connsiteY40" fmla="*/ 584373 h 4003181"/>
              <a:gd name="connsiteX41" fmla="*/ 5285640 w 5819776"/>
              <a:gd name="connsiteY41" fmla="*/ 591717 h 4003181"/>
              <a:gd name="connsiteX42" fmla="*/ 5213189 w 5819776"/>
              <a:gd name="connsiteY42" fmla="*/ 665287 h 4003181"/>
              <a:gd name="connsiteX43" fmla="*/ 4780751 w 5819776"/>
              <a:gd name="connsiteY43" fmla="*/ 1105394 h 4003181"/>
              <a:gd name="connsiteX44" fmla="*/ 4625561 w 5819776"/>
              <a:gd name="connsiteY44" fmla="*/ 1263403 h 4003181"/>
              <a:gd name="connsiteX45" fmla="*/ 3983536 w 5819776"/>
              <a:gd name="connsiteY45" fmla="*/ 620409 h 4003181"/>
              <a:gd name="connsiteX46" fmla="*/ 4019235 w 5819776"/>
              <a:gd name="connsiteY46" fmla="*/ 596569 h 4003181"/>
              <a:gd name="connsiteX47" fmla="*/ 4096849 w 5819776"/>
              <a:gd name="connsiteY47" fmla="*/ 584373 h 4003181"/>
              <a:gd name="connsiteX48" fmla="*/ 5106689 w 5819776"/>
              <a:gd name="connsiteY48" fmla="*/ 0 h 4003181"/>
              <a:gd name="connsiteX49" fmla="*/ 5472177 w 5819776"/>
              <a:gd name="connsiteY49" fmla="*/ 0 h 4003181"/>
              <a:gd name="connsiteX50" fmla="*/ 5495613 w 5819776"/>
              <a:gd name="connsiteY50" fmla="*/ 4542 h 4003181"/>
              <a:gd name="connsiteX51" fmla="*/ 5532115 w 5819776"/>
              <a:gd name="connsiteY51" fmla="*/ 342567 h 4003181"/>
              <a:gd name="connsiteX52" fmla="*/ 5307838 w 5819776"/>
              <a:gd name="connsiteY52" fmla="*/ 569175 h 4003181"/>
              <a:gd name="connsiteX53" fmla="*/ 5292871 w 5819776"/>
              <a:gd name="connsiteY53" fmla="*/ 584373 h 4003181"/>
              <a:gd name="connsiteX54" fmla="*/ 5277839 w 5819776"/>
              <a:gd name="connsiteY54" fmla="*/ 584373 h 4003181"/>
              <a:gd name="connsiteX55" fmla="*/ 5172268 w 5819776"/>
              <a:gd name="connsiteY55" fmla="*/ 484988 h 4003181"/>
              <a:gd name="connsiteX56" fmla="*/ 5006729 w 5819776"/>
              <a:gd name="connsiteY56" fmla="*/ 328201 h 4003181"/>
              <a:gd name="connsiteX57" fmla="*/ 5072549 w 5819776"/>
              <a:gd name="connsiteY57" fmla="*/ 7165 h 4003181"/>
              <a:gd name="connsiteX58" fmla="*/ 2057095 w 5819776"/>
              <a:gd name="connsiteY58" fmla="*/ 0 h 4003181"/>
              <a:gd name="connsiteX59" fmla="*/ 3364060 w 5819776"/>
              <a:gd name="connsiteY59" fmla="*/ 0 h 4003181"/>
              <a:gd name="connsiteX60" fmla="*/ 3983536 w 5819776"/>
              <a:gd name="connsiteY60" fmla="*/ 620409 h 4003181"/>
              <a:gd name="connsiteX61" fmla="*/ 3972069 w 5819776"/>
              <a:gd name="connsiteY61" fmla="*/ 628065 h 4003181"/>
              <a:gd name="connsiteX62" fmla="*/ 3944009 w 5819776"/>
              <a:gd name="connsiteY62" fmla="*/ 783085 h 4003181"/>
              <a:gd name="connsiteX63" fmla="*/ 3936845 w 5819776"/>
              <a:gd name="connsiteY63" fmla="*/ 3203543 h 4003181"/>
              <a:gd name="connsiteX64" fmla="*/ 4104013 w 5819776"/>
              <a:gd name="connsiteY64" fmla="*/ 3574632 h 4003181"/>
              <a:gd name="connsiteX65" fmla="*/ 4531023 w 5819776"/>
              <a:gd name="connsiteY65" fmla="*/ 4002713 h 4003181"/>
              <a:gd name="connsiteX66" fmla="*/ 4531023 w 5819776"/>
              <a:gd name="connsiteY66" fmla="*/ 4003181 h 4003181"/>
              <a:gd name="connsiteX67" fmla="*/ 2109925 w 5819776"/>
              <a:gd name="connsiteY67" fmla="*/ 4003181 h 4003181"/>
              <a:gd name="connsiteX68" fmla="*/ 1766034 w 5819776"/>
              <a:gd name="connsiteY68" fmla="*/ 3864321 h 4003181"/>
              <a:gd name="connsiteX69" fmla="*/ 72851 w 5819776"/>
              <a:gd name="connsiteY69" fmla="*/ 2166889 h 4003181"/>
              <a:gd name="connsiteX70" fmla="*/ 70462 w 5819776"/>
              <a:gd name="connsiteY70" fmla="*/ 1846076 h 4003181"/>
              <a:gd name="connsiteX71" fmla="*/ 1787528 w 5819776"/>
              <a:gd name="connsiteY71" fmla="*/ 124701 h 4003181"/>
              <a:gd name="connsiteX72" fmla="*/ 2018579 w 5819776"/>
              <a:gd name="connsiteY72" fmla="*/ 3499 h 400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19776" h="4003181">
                <a:moveTo>
                  <a:pt x="5296616" y="3432409"/>
                </a:moveTo>
                <a:lnTo>
                  <a:pt x="5397629" y="3533386"/>
                </a:lnTo>
                <a:cubicBezTo>
                  <a:pt x="5456032" y="3591803"/>
                  <a:pt x="5509429" y="3645260"/>
                  <a:pt x="5555997" y="3691945"/>
                </a:cubicBezTo>
                <a:cubicBezTo>
                  <a:pt x="5654209" y="3792499"/>
                  <a:pt x="5586037" y="3949874"/>
                  <a:pt x="5460267" y="3992459"/>
                </a:cubicBezTo>
                <a:lnTo>
                  <a:pt x="5428522" y="3998419"/>
                </a:lnTo>
                <a:lnTo>
                  <a:pt x="5276850" y="3998419"/>
                </a:lnTo>
                <a:lnTo>
                  <a:pt x="5276850" y="4000786"/>
                </a:lnTo>
                <a:lnTo>
                  <a:pt x="5190615" y="4000786"/>
                </a:lnTo>
                <a:cubicBezTo>
                  <a:pt x="5185837" y="4000786"/>
                  <a:pt x="5183449" y="4000786"/>
                  <a:pt x="5178673" y="4000786"/>
                </a:cubicBezTo>
                <a:cubicBezTo>
                  <a:pt x="5016280" y="3993604"/>
                  <a:pt x="4930307" y="3799681"/>
                  <a:pt x="5044937" y="3684761"/>
                </a:cubicBezTo>
                <a:cubicBezTo>
                  <a:pt x="5101807" y="3627751"/>
                  <a:pt x="5179578" y="3549784"/>
                  <a:pt x="5270527" y="3458575"/>
                </a:cubicBezTo>
                <a:close/>
                <a:moveTo>
                  <a:pt x="4625561" y="1263403"/>
                </a:moveTo>
                <a:lnTo>
                  <a:pt x="5181062" y="1819741"/>
                </a:lnTo>
                <a:cubicBezTo>
                  <a:pt x="5267033" y="1905928"/>
                  <a:pt x="5384051" y="1956206"/>
                  <a:pt x="5505846" y="1958600"/>
                </a:cubicBezTo>
                <a:lnTo>
                  <a:pt x="5749743" y="1963366"/>
                </a:lnTo>
                <a:lnTo>
                  <a:pt x="5819775" y="1963366"/>
                </a:lnTo>
                <a:lnTo>
                  <a:pt x="5819775" y="2906653"/>
                </a:lnTo>
                <a:lnTo>
                  <a:pt x="5807313" y="2918902"/>
                </a:lnTo>
                <a:lnTo>
                  <a:pt x="5807313" y="2919854"/>
                </a:lnTo>
                <a:lnTo>
                  <a:pt x="5799288" y="2927920"/>
                </a:lnTo>
                <a:cubicBezTo>
                  <a:pt x="5648089" y="3079797"/>
                  <a:pt x="5497413" y="3231000"/>
                  <a:pt x="5365580" y="3363238"/>
                </a:cubicBezTo>
                <a:lnTo>
                  <a:pt x="5296616" y="3432409"/>
                </a:lnTo>
                <a:lnTo>
                  <a:pt x="5209233" y="3345058"/>
                </a:lnTo>
                <a:cubicBezTo>
                  <a:pt x="4809707" y="2945876"/>
                  <a:pt x="4295662" y="2433234"/>
                  <a:pt x="4061027" y="2198012"/>
                </a:cubicBezTo>
                <a:cubicBezTo>
                  <a:pt x="3965502" y="2102246"/>
                  <a:pt x="3884307" y="2016058"/>
                  <a:pt x="4013265" y="1884381"/>
                </a:cubicBezTo>
                <a:cubicBezTo>
                  <a:pt x="4134164" y="1763179"/>
                  <a:pt x="4335663" y="1558482"/>
                  <a:pt x="4556177" y="1334046"/>
                </a:cubicBezTo>
                <a:close/>
                <a:moveTo>
                  <a:pt x="5292871" y="584373"/>
                </a:moveTo>
                <a:lnTo>
                  <a:pt x="5807313" y="584373"/>
                </a:lnTo>
                <a:lnTo>
                  <a:pt x="5807313" y="588954"/>
                </a:lnTo>
                <a:lnTo>
                  <a:pt x="5819776" y="588954"/>
                </a:lnTo>
                <a:lnTo>
                  <a:pt x="5819776" y="1094627"/>
                </a:lnTo>
                <a:lnTo>
                  <a:pt x="5807313" y="1082812"/>
                </a:lnTo>
                <a:lnTo>
                  <a:pt x="5807313" y="1083162"/>
                </a:lnTo>
                <a:lnTo>
                  <a:pt x="5589436" y="877569"/>
                </a:lnTo>
                <a:cubicBezTo>
                  <a:pt x="5514421" y="806932"/>
                  <a:pt x="5440789" y="737708"/>
                  <a:pt x="5370581" y="671683"/>
                </a:cubicBezTo>
                <a:lnTo>
                  <a:pt x="5285640" y="591717"/>
                </a:lnTo>
                <a:lnTo>
                  <a:pt x="5287401" y="589928"/>
                </a:lnTo>
                <a:lnTo>
                  <a:pt x="5286374" y="588954"/>
                </a:lnTo>
                <a:lnTo>
                  <a:pt x="5288360" y="588954"/>
                </a:lnTo>
                <a:close/>
                <a:moveTo>
                  <a:pt x="4096849" y="584373"/>
                </a:moveTo>
                <a:lnTo>
                  <a:pt x="5277839" y="584373"/>
                </a:lnTo>
                <a:lnTo>
                  <a:pt x="5285640" y="591717"/>
                </a:lnTo>
                <a:lnTo>
                  <a:pt x="5213189" y="665287"/>
                </a:lnTo>
                <a:cubicBezTo>
                  <a:pt x="5081879" y="798721"/>
                  <a:pt x="4931651" y="951721"/>
                  <a:pt x="4780751" y="1105394"/>
                </a:cubicBezTo>
                <a:lnTo>
                  <a:pt x="4625561" y="1263403"/>
                </a:lnTo>
                <a:lnTo>
                  <a:pt x="3983536" y="620409"/>
                </a:lnTo>
                <a:lnTo>
                  <a:pt x="4019235" y="596569"/>
                </a:lnTo>
                <a:cubicBezTo>
                  <a:pt x="4039683" y="589760"/>
                  <a:pt x="4065206" y="586169"/>
                  <a:pt x="4096849" y="584373"/>
                </a:cubicBezTo>
                <a:close/>
                <a:moveTo>
                  <a:pt x="5106689" y="0"/>
                </a:moveTo>
                <a:lnTo>
                  <a:pt x="5472177" y="0"/>
                </a:lnTo>
                <a:lnTo>
                  <a:pt x="5495613" y="4542"/>
                </a:lnTo>
                <a:cubicBezTo>
                  <a:pt x="5599505" y="45882"/>
                  <a:pt x="5655403" y="218969"/>
                  <a:pt x="5532115" y="342567"/>
                </a:cubicBezTo>
                <a:cubicBezTo>
                  <a:pt x="5475697" y="399127"/>
                  <a:pt x="5398371" y="477321"/>
                  <a:pt x="5307838" y="569175"/>
                </a:cubicBezTo>
                <a:lnTo>
                  <a:pt x="5292871" y="584373"/>
                </a:lnTo>
                <a:lnTo>
                  <a:pt x="5277839" y="584373"/>
                </a:lnTo>
                <a:lnTo>
                  <a:pt x="5172268" y="484988"/>
                </a:lnTo>
                <a:cubicBezTo>
                  <a:pt x="5110947" y="427146"/>
                  <a:pt x="5055087" y="374289"/>
                  <a:pt x="5006729" y="328201"/>
                </a:cubicBezTo>
                <a:cubicBezTo>
                  <a:pt x="4904337" y="229743"/>
                  <a:pt x="4951876" y="54299"/>
                  <a:pt x="5072549" y="7165"/>
                </a:cubicBezTo>
                <a:close/>
                <a:moveTo>
                  <a:pt x="2057095" y="0"/>
                </a:moveTo>
                <a:lnTo>
                  <a:pt x="3364060" y="0"/>
                </a:lnTo>
                <a:lnTo>
                  <a:pt x="3983536" y="620409"/>
                </a:lnTo>
                <a:lnTo>
                  <a:pt x="3972069" y="628065"/>
                </a:lnTo>
                <a:cubicBezTo>
                  <a:pt x="3949383" y="657394"/>
                  <a:pt x="3942815" y="705276"/>
                  <a:pt x="3944009" y="783085"/>
                </a:cubicBezTo>
                <a:lnTo>
                  <a:pt x="3936845" y="3203543"/>
                </a:lnTo>
                <a:cubicBezTo>
                  <a:pt x="3941621" y="3325644"/>
                  <a:pt x="4018042" y="3488445"/>
                  <a:pt x="4104013" y="3574632"/>
                </a:cubicBezTo>
                <a:lnTo>
                  <a:pt x="4531023" y="4002713"/>
                </a:lnTo>
                <a:lnTo>
                  <a:pt x="4531023" y="4003181"/>
                </a:lnTo>
                <a:lnTo>
                  <a:pt x="2109925" y="4003181"/>
                </a:lnTo>
                <a:cubicBezTo>
                  <a:pt x="1988130" y="4003181"/>
                  <a:pt x="1854395" y="3948115"/>
                  <a:pt x="1766034" y="3864321"/>
                </a:cubicBezTo>
                <a:lnTo>
                  <a:pt x="72851" y="2166889"/>
                </a:lnTo>
                <a:cubicBezTo>
                  <a:pt x="-22676" y="2073517"/>
                  <a:pt x="-25065" y="1939446"/>
                  <a:pt x="70462" y="1846076"/>
                </a:cubicBezTo>
                <a:lnTo>
                  <a:pt x="1787528" y="124701"/>
                </a:lnTo>
                <a:cubicBezTo>
                  <a:pt x="1853799" y="60060"/>
                  <a:pt x="1932159" y="19659"/>
                  <a:pt x="2018579" y="34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8884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3172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8680152" cy="408884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1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58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43D7615-9DFB-43D0-A05D-2EDD01AC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1B6E9-7266-40D2-8E0C-2BE28C7BF9FA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F0AB75D-63E5-4AF8-995A-4CDAA380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BCA2383-CB9F-40C7-9C1D-B965DDF8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425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i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34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8BAE712-9619-48B8-8D95-5DD18D381D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11823130" cy="6861175"/>
          </a:xfrm>
          <a:custGeom>
            <a:avLst/>
            <a:gdLst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76483 w 11830114"/>
              <a:gd name="connsiteY7" fmla="*/ 3991897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61175"/>
              <a:gd name="connsiteX1" fmla="*/ 8847548 w 11834877"/>
              <a:gd name="connsiteY1" fmla="*/ 0 h 6861175"/>
              <a:gd name="connsiteX2" fmla="*/ 11648794 w 11834877"/>
              <a:gd name="connsiteY2" fmla="*/ 2851928 h 6861175"/>
              <a:gd name="connsiteX3" fmla="*/ 11602056 w 11834877"/>
              <a:gd name="connsiteY3" fmla="*/ 3694655 h 6861175"/>
              <a:gd name="connsiteX4" fmla="*/ 8487036 w 11834877"/>
              <a:gd name="connsiteY4" fmla="*/ 6861175 h 6861175"/>
              <a:gd name="connsiteX5" fmla="*/ 4763 w 11834877"/>
              <a:gd name="connsiteY5" fmla="*/ 6858000 h 6861175"/>
              <a:gd name="connsiteX6" fmla="*/ 0 w 11834877"/>
              <a:gd name="connsiteY6" fmla="*/ 4060398 h 6861175"/>
              <a:gd name="connsiteX7" fmla="*/ 81246 w 11834877"/>
              <a:gd name="connsiteY7" fmla="*/ 3987135 h 6861175"/>
              <a:gd name="connsiteX8" fmla="*/ 343538 w 11834877"/>
              <a:gd name="connsiteY8" fmla="*/ 3718622 h 6861175"/>
              <a:gd name="connsiteX9" fmla="*/ 491404 w 11834877"/>
              <a:gd name="connsiteY9" fmla="*/ 2851118 h 6861175"/>
              <a:gd name="connsiteX10" fmla="*/ 95504 w 11834877"/>
              <a:gd name="connsiteY10" fmla="*/ 2410748 h 6861175"/>
              <a:gd name="connsiteX11" fmla="*/ 2381 w 11834877"/>
              <a:gd name="connsiteY11" fmla="*/ 2321353 h 6861175"/>
              <a:gd name="connsiteX12" fmla="*/ 4763 w 11834877"/>
              <a:gd name="connsiteY12" fmla="*/ 0 h 6861175"/>
              <a:gd name="connsiteX0" fmla="*/ 4763 w 11840538"/>
              <a:gd name="connsiteY0" fmla="*/ 0 h 6861175"/>
              <a:gd name="connsiteX1" fmla="*/ 8847548 w 11840538"/>
              <a:gd name="connsiteY1" fmla="*/ 0 h 6861175"/>
              <a:gd name="connsiteX2" fmla="*/ 11648794 w 11840538"/>
              <a:gd name="connsiteY2" fmla="*/ 2851928 h 6861175"/>
              <a:gd name="connsiteX3" fmla="*/ 11614756 w 11840538"/>
              <a:gd name="connsiteY3" fmla="*/ 3716880 h 6861175"/>
              <a:gd name="connsiteX4" fmla="*/ 8487036 w 11840538"/>
              <a:gd name="connsiteY4" fmla="*/ 6861175 h 6861175"/>
              <a:gd name="connsiteX5" fmla="*/ 4763 w 11840538"/>
              <a:gd name="connsiteY5" fmla="*/ 6858000 h 6861175"/>
              <a:gd name="connsiteX6" fmla="*/ 0 w 11840538"/>
              <a:gd name="connsiteY6" fmla="*/ 4060398 h 6861175"/>
              <a:gd name="connsiteX7" fmla="*/ 81246 w 11840538"/>
              <a:gd name="connsiteY7" fmla="*/ 3987135 h 6861175"/>
              <a:gd name="connsiteX8" fmla="*/ 343538 w 11840538"/>
              <a:gd name="connsiteY8" fmla="*/ 3718622 h 6861175"/>
              <a:gd name="connsiteX9" fmla="*/ 491404 w 11840538"/>
              <a:gd name="connsiteY9" fmla="*/ 2851118 h 6861175"/>
              <a:gd name="connsiteX10" fmla="*/ 95504 w 11840538"/>
              <a:gd name="connsiteY10" fmla="*/ 2410748 h 6861175"/>
              <a:gd name="connsiteX11" fmla="*/ 2381 w 11840538"/>
              <a:gd name="connsiteY11" fmla="*/ 2321353 h 6861175"/>
              <a:gd name="connsiteX12" fmla="*/ 4763 w 11840538"/>
              <a:gd name="connsiteY12" fmla="*/ 0 h 6861175"/>
              <a:gd name="connsiteX0" fmla="*/ 4763 w 11804508"/>
              <a:gd name="connsiteY0" fmla="*/ 0 h 6861175"/>
              <a:gd name="connsiteX1" fmla="*/ 8847548 w 11804508"/>
              <a:gd name="connsiteY1" fmla="*/ 0 h 6861175"/>
              <a:gd name="connsiteX2" fmla="*/ 11648794 w 11804508"/>
              <a:gd name="connsiteY2" fmla="*/ 2851928 h 6861175"/>
              <a:gd name="connsiteX3" fmla="*/ 11614756 w 11804508"/>
              <a:gd name="connsiteY3" fmla="*/ 3716880 h 6861175"/>
              <a:gd name="connsiteX4" fmla="*/ 8487036 w 11804508"/>
              <a:gd name="connsiteY4" fmla="*/ 6861175 h 6861175"/>
              <a:gd name="connsiteX5" fmla="*/ 4763 w 11804508"/>
              <a:gd name="connsiteY5" fmla="*/ 6858000 h 6861175"/>
              <a:gd name="connsiteX6" fmla="*/ 0 w 11804508"/>
              <a:gd name="connsiteY6" fmla="*/ 4060398 h 6861175"/>
              <a:gd name="connsiteX7" fmla="*/ 81246 w 11804508"/>
              <a:gd name="connsiteY7" fmla="*/ 3987135 h 6861175"/>
              <a:gd name="connsiteX8" fmla="*/ 343538 w 11804508"/>
              <a:gd name="connsiteY8" fmla="*/ 3718622 h 6861175"/>
              <a:gd name="connsiteX9" fmla="*/ 491404 w 11804508"/>
              <a:gd name="connsiteY9" fmla="*/ 2851118 h 6861175"/>
              <a:gd name="connsiteX10" fmla="*/ 95504 w 11804508"/>
              <a:gd name="connsiteY10" fmla="*/ 2410748 h 6861175"/>
              <a:gd name="connsiteX11" fmla="*/ 2381 w 11804508"/>
              <a:gd name="connsiteY11" fmla="*/ 2321353 h 6861175"/>
              <a:gd name="connsiteX12" fmla="*/ 4763 w 11804508"/>
              <a:gd name="connsiteY12" fmla="*/ 0 h 6861175"/>
              <a:gd name="connsiteX0" fmla="*/ 4763 w 11819560"/>
              <a:gd name="connsiteY0" fmla="*/ 0 h 6861175"/>
              <a:gd name="connsiteX1" fmla="*/ 8847548 w 11819560"/>
              <a:gd name="connsiteY1" fmla="*/ 0 h 6861175"/>
              <a:gd name="connsiteX2" fmla="*/ 11648794 w 11819560"/>
              <a:gd name="connsiteY2" fmla="*/ 2851928 h 6861175"/>
              <a:gd name="connsiteX3" fmla="*/ 11614756 w 11819560"/>
              <a:gd name="connsiteY3" fmla="*/ 3716880 h 6861175"/>
              <a:gd name="connsiteX4" fmla="*/ 8487036 w 11819560"/>
              <a:gd name="connsiteY4" fmla="*/ 6861175 h 6861175"/>
              <a:gd name="connsiteX5" fmla="*/ 4763 w 11819560"/>
              <a:gd name="connsiteY5" fmla="*/ 6858000 h 6861175"/>
              <a:gd name="connsiteX6" fmla="*/ 0 w 11819560"/>
              <a:gd name="connsiteY6" fmla="*/ 4060398 h 6861175"/>
              <a:gd name="connsiteX7" fmla="*/ 81246 w 11819560"/>
              <a:gd name="connsiteY7" fmla="*/ 3987135 h 6861175"/>
              <a:gd name="connsiteX8" fmla="*/ 343538 w 11819560"/>
              <a:gd name="connsiteY8" fmla="*/ 3718622 h 6861175"/>
              <a:gd name="connsiteX9" fmla="*/ 491404 w 11819560"/>
              <a:gd name="connsiteY9" fmla="*/ 2851118 h 6861175"/>
              <a:gd name="connsiteX10" fmla="*/ 95504 w 11819560"/>
              <a:gd name="connsiteY10" fmla="*/ 2410748 h 6861175"/>
              <a:gd name="connsiteX11" fmla="*/ 2381 w 11819560"/>
              <a:gd name="connsiteY11" fmla="*/ 2321353 h 6861175"/>
              <a:gd name="connsiteX12" fmla="*/ 4763 w 11819560"/>
              <a:gd name="connsiteY12" fmla="*/ 0 h 6861175"/>
              <a:gd name="connsiteX0" fmla="*/ 4763 w 11825057"/>
              <a:gd name="connsiteY0" fmla="*/ 0 h 6861175"/>
              <a:gd name="connsiteX1" fmla="*/ 8847548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25057"/>
              <a:gd name="connsiteY0" fmla="*/ 0 h 6861175"/>
              <a:gd name="connsiteX1" fmla="*/ 8818973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05403"/>
              <a:gd name="connsiteY0" fmla="*/ 0 h 6861175"/>
              <a:gd name="connsiteX1" fmla="*/ 8818973 w 11805403"/>
              <a:gd name="connsiteY1" fmla="*/ 0 h 6861175"/>
              <a:gd name="connsiteX2" fmla="*/ 11617838 w 11805403"/>
              <a:gd name="connsiteY2" fmla="*/ 2823353 h 6861175"/>
              <a:gd name="connsiteX3" fmla="*/ 11614756 w 11805403"/>
              <a:gd name="connsiteY3" fmla="*/ 3716880 h 6861175"/>
              <a:gd name="connsiteX4" fmla="*/ 8487036 w 11805403"/>
              <a:gd name="connsiteY4" fmla="*/ 6861175 h 6861175"/>
              <a:gd name="connsiteX5" fmla="*/ 4763 w 11805403"/>
              <a:gd name="connsiteY5" fmla="*/ 6858000 h 6861175"/>
              <a:gd name="connsiteX6" fmla="*/ 0 w 11805403"/>
              <a:gd name="connsiteY6" fmla="*/ 4060398 h 6861175"/>
              <a:gd name="connsiteX7" fmla="*/ 81246 w 11805403"/>
              <a:gd name="connsiteY7" fmla="*/ 3987135 h 6861175"/>
              <a:gd name="connsiteX8" fmla="*/ 343538 w 11805403"/>
              <a:gd name="connsiteY8" fmla="*/ 3718622 h 6861175"/>
              <a:gd name="connsiteX9" fmla="*/ 491404 w 11805403"/>
              <a:gd name="connsiteY9" fmla="*/ 2851118 h 6861175"/>
              <a:gd name="connsiteX10" fmla="*/ 95504 w 11805403"/>
              <a:gd name="connsiteY10" fmla="*/ 2410748 h 6861175"/>
              <a:gd name="connsiteX11" fmla="*/ 2381 w 11805403"/>
              <a:gd name="connsiteY11" fmla="*/ 2321353 h 6861175"/>
              <a:gd name="connsiteX12" fmla="*/ 4763 w 11805403"/>
              <a:gd name="connsiteY12" fmla="*/ 0 h 6861175"/>
              <a:gd name="connsiteX0" fmla="*/ 4763 w 11819567"/>
              <a:gd name="connsiteY0" fmla="*/ 0 h 6861175"/>
              <a:gd name="connsiteX1" fmla="*/ 8818973 w 11819567"/>
              <a:gd name="connsiteY1" fmla="*/ 0 h 6861175"/>
              <a:gd name="connsiteX2" fmla="*/ 11617838 w 11819567"/>
              <a:gd name="connsiteY2" fmla="*/ 2823353 h 6861175"/>
              <a:gd name="connsiteX3" fmla="*/ 11614756 w 11819567"/>
              <a:gd name="connsiteY3" fmla="*/ 3716880 h 6861175"/>
              <a:gd name="connsiteX4" fmla="*/ 8487036 w 11819567"/>
              <a:gd name="connsiteY4" fmla="*/ 6861175 h 6861175"/>
              <a:gd name="connsiteX5" fmla="*/ 4763 w 11819567"/>
              <a:gd name="connsiteY5" fmla="*/ 6858000 h 6861175"/>
              <a:gd name="connsiteX6" fmla="*/ 0 w 11819567"/>
              <a:gd name="connsiteY6" fmla="*/ 4060398 h 6861175"/>
              <a:gd name="connsiteX7" fmla="*/ 81246 w 11819567"/>
              <a:gd name="connsiteY7" fmla="*/ 3987135 h 6861175"/>
              <a:gd name="connsiteX8" fmla="*/ 343538 w 11819567"/>
              <a:gd name="connsiteY8" fmla="*/ 3718622 h 6861175"/>
              <a:gd name="connsiteX9" fmla="*/ 491404 w 11819567"/>
              <a:gd name="connsiteY9" fmla="*/ 2851118 h 6861175"/>
              <a:gd name="connsiteX10" fmla="*/ 95504 w 11819567"/>
              <a:gd name="connsiteY10" fmla="*/ 2410748 h 6861175"/>
              <a:gd name="connsiteX11" fmla="*/ 2381 w 11819567"/>
              <a:gd name="connsiteY11" fmla="*/ 2321353 h 6861175"/>
              <a:gd name="connsiteX12" fmla="*/ 4763 w 11819567"/>
              <a:gd name="connsiteY12" fmla="*/ 0 h 6861175"/>
              <a:gd name="connsiteX0" fmla="*/ 4763 w 11825387"/>
              <a:gd name="connsiteY0" fmla="*/ 0 h 6861175"/>
              <a:gd name="connsiteX1" fmla="*/ 8818973 w 11825387"/>
              <a:gd name="connsiteY1" fmla="*/ 0 h 6861175"/>
              <a:gd name="connsiteX2" fmla="*/ 11617838 w 11825387"/>
              <a:gd name="connsiteY2" fmla="*/ 2823353 h 6861175"/>
              <a:gd name="connsiteX3" fmla="*/ 11614756 w 11825387"/>
              <a:gd name="connsiteY3" fmla="*/ 3716880 h 6861175"/>
              <a:gd name="connsiteX4" fmla="*/ 8487036 w 11825387"/>
              <a:gd name="connsiteY4" fmla="*/ 6861175 h 6861175"/>
              <a:gd name="connsiteX5" fmla="*/ 4763 w 11825387"/>
              <a:gd name="connsiteY5" fmla="*/ 6858000 h 6861175"/>
              <a:gd name="connsiteX6" fmla="*/ 0 w 11825387"/>
              <a:gd name="connsiteY6" fmla="*/ 4060398 h 6861175"/>
              <a:gd name="connsiteX7" fmla="*/ 81246 w 11825387"/>
              <a:gd name="connsiteY7" fmla="*/ 3987135 h 6861175"/>
              <a:gd name="connsiteX8" fmla="*/ 343538 w 11825387"/>
              <a:gd name="connsiteY8" fmla="*/ 3718622 h 6861175"/>
              <a:gd name="connsiteX9" fmla="*/ 491404 w 11825387"/>
              <a:gd name="connsiteY9" fmla="*/ 2851118 h 6861175"/>
              <a:gd name="connsiteX10" fmla="*/ 95504 w 11825387"/>
              <a:gd name="connsiteY10" fmla="*/ 2410748 h 6861175"/>
              <a:gd name="connsiteX11" fmla="*/ 2381 w 11825387"/>
              <a:gd name="connsiteY11" fmla="*/ 2321353 h 6861175"/>
              <a:gd name="connsiteX12" fmla="*/ 4763 w 11825387"/>
              <a:gd name="connsiteY12" fmla="*/ 0 h 6861175"/>
              <a:gd name="connsiteX0" fmla="*/ 4763 w 11829863"/>
              <a:gd name="connsiteY0" fmla="*/ 0 h 6861175"/>
              <a:gd name="connsiteX1" fmla="*/ 8818973 w 11829863"/>
              <a:gd name="connsiteY1" fmla="*/ 0 h 6861175"/>
              <a:gd name="connsiteX2" fmla="*/ 11617838 w 11829863"/>
              <a:gd name="connsiteY2" fmla="*/ 2823353 h 6861175"/>
              <a:gd name="connsiteX3" fmla="*/ 11614756 w 11829863"/>
              <a:gd name="connsiteY3" fmla="*/ 3716880 h 6861175"/>
              <a:gd name="connsiteX4" fmla="*/ 8487036 w 11829863"/>
              <a:gd name="connsiteY4" fmla="*/ 6861175 h 6861175"/>
              <a:gd name="connsiteX5" fmla="*/ 4763 w 11829863"/>
              <a:gd name="connsiteY5" fmla="*/ 6858000 h 6861175"/>
              <a:gd name="connsiteX6" fmla="*/ 0 w 11829863"/>
              <a:gd name="connsiteY6" fmla="*/ 4060398 h 6861175"/>
              <a:gd name="connsiteX7" fmla="*/ 81246 w 11829863"/>
              <a:gd name="connsiteY7" fmla="*/ 3987135 h 6861175"/>
              <a:gd name="connsiteX8" fmla="*/ 343538 w 11829863"/>
              <a:gd name="connsiteY8" fmla="*/ 3718622 h 6861175"/>
              <a:gd name="connsiteX9" fmla="*/ 491404 w 11829863"/>
              <a:gd name="connsiteY9" fmla="*/ 2851118 h 6861175"/>
              <a:gd name="connsiteX10" fmla="*/ 95504 w 11829863"/>
              <a:gd name="connsiteY10" fmla="*/ 2410748 h 6861175"/>
              <a:gd name="connsiteX11" fmla="*/ 2381 w 11829863"/>
              <a:gd name="connsiteY11" fmla="*/ 2321353 h 6861175"/>
              <a:gd name="connsiteX12" fmla="*/ 4763 w 11829863"/>
              <a:gd name="connsiteY12" fmla="*/ 0 h 6861175"/>
              <a:gd name="connsiteX0" fmla="*/ 4763 w 11826127"/>
              <a:gd name="connsiteY0" fmla="*/ 0 h 6861175"/>
              <a:gd name="connsiteX1" fmla="*/ 8818973 w 11826127"/>
              <a:gd name="connsiteY1" fmla="*/ 0 h 6861175"/>
              <a:gd name="connsiteX2" fmla="*/ 11617838 w 11826127"/>
              <a:gd name="connsiteY2" fmla="*/ 2823353 h 6861175"/>
              <a:gd name="connsiteX3" fmla="*/ 11614756 w 11826127"/>
              <a:gd name="connsiteY3" fmla="*/ 3716880 h 6861175"/>
              <a:gd name="connsiteX4" fmla="*/ 8487036 w 11826127"/>
              <a:gd name="connsiteY4" fmla="*/ 6861175 h 6861175"/>
              <a:gd name="connsiteX5" fmla="*/ 4763 w 11826127"/>
              <a:gd name="connsiteY5" fmla="*/ 6858000 h 6861175"/>
              <a:gd name="connsiteX6" fmla="*/ 0 w 11826127"/>
              <a:gd name="connsiteY6" fmla="*/ 4060398 h 6861175"/>
              <a:gd name="connsiteX7" fmla="*/ 81246 w 11826127"/>
              <a:gd name="connsiteY7" fmla="*/ 3987135 h 6861175"/>
              <a:gd name="connsiteX8" fmla="*/ 343538 w 11826127"/>
              <a:gd name="connsiteY8" fmla="*/ 3718622 h 6861175"/>
              <a:gd name="connsiteX9" fmla="*/ 491404 w 11826127"/>
              <a:gd name="connsiteY9" fmla="*/ 2851118 h 6861175"/>
              <a:gd name="connsiteX10" fmla="*/ 95504 w 11826127"/>
              <a:gd name="connsiteY10" fmla="*/ 2410748 h 6861175"/>
              <a:gd name="connsiteX11" fmla="*/ 2381 w 11826127"/>
              <a:gd name="connsiteY11" fmla="*/ 2321353 h 6861175"/>
              <a:gd name="connsiteX12" fmla="*/ 4763 w 11826127"/>
              <a:gd name="connsiteY12" fmla="*/ 0 h 6861175"/>
              <a:gd name="connsiteX0" fmla="*/ 4763 w 11829111"/>
              <a:gd name="connsiteY0" fmla="*/ 0 h 6861175"/>
              <a:gd name="connsiteX1" fmla="*/ 8818973 w 11829111"/>
              <a:gd name="connsiteY1" fmla="*/ 0 h 6861175"/>
              <a:gd name="connsiteX2" fmla="*/ 11617838 w 11829111"/>
              <a:gd name="connsiteY2" fmla="*/ 2823353 h 6861175"/>
              <a:gd name="connsiteX3" fmla="*/ 11614756 w 11829111"/>
              <a:gd name="connsiteY3" fmla="*/ 3716880 h 6861175"/>
              <a:gd name="connsiteX4" fmla="*/ 8487036 w 11829111"/>
              <a:gd name="connsiteY4" fmla="*/ 6861175 h 6861175"/>
              <a:gd name="connsiteX5" fmla="*/ 4763 w 11829111"/>
              <a:gd name="connsiteY5" fmla="*/ 6858000 h 6861175"/>
              <a:gd name="connsiteX6" fmla="*/ 0 w 11829111"/>
              <a:gd name="connsiteY6" fmla="*/ 4060398 h 6861175"/>
              <a:gd name="connsiteX7" fmla="*/ 81246 w 11829111"/>
              <a:gd name="connsiteY7" fmla="*/ 3987135 h 6861175"/>
              <a:gd name="connsiteX8" fmla="*/ 343538 w 11829111"/>
              <a:gd name="connsiteY8" fmla="*/ 3718622 h 6861175"/>
              <a:gd name="connsiteX9" fmla="*/ 491404 w 11829111"/>
              <a:gd name="connsiteY9" fmla="*/ 2851118 h 6861175"/>
              <a:gd name="connsiteX10" fmla="*/ 95504 w 11829111"/>
              <a:gd name="connsiteY10" fmla="*/ 2410748 h 6861175"/>
              <a:gd name="connsiteX11" fmla="*/ 2381 w 11829111"/>
              <a:gd name="connsiteY11" fmla="*/ 2321353 h 6861175"/>
              <a:gd name="connsiteX12" fmla="*/ 4763 w 11829111"/>
              <a:gd name="connsiteY12" fmla="*/ 0 h 6861175"/>
              <a:gd name="connsiteX0" fmla="*/ 4763 w 11823130"/>
              <a:gd name="connsiteY0" fmla="*/ 0 h 6861175"/>
              <a:gd name="connsiteX1" fmla="*/ 8818973 w 11823130"/>
              <a:gd name="connsiteY1" fmla="*/ 0 h 6861175"/>
              <a:gd name="connsiteX2" fmla="*/ 11617838 w 11823130"/>
              <a:gd name="connsiteY2" fmla="*/ 2823353 h 6861175"/>
              <a:gd name="connsiteX3" fmla="*/ 11614756 w 11823130"/>
              <a:gd name="connsiteY3" fmla="*/ 3716880 h 6861175"/>
              <a:gd name="connsiteX4" fmla="*/ 8487036 w 11823130"/>
              <a:gd name="connsiteY4" fmla="*/ 6861175 h 6861175"/>
              <a:gd name="connsiteX5" fmla="*/ 4763 w 11823130"/>
              <a:gd name="connsiteY5" fmla="*/ 6858000 h 6861175"/>
              <a:gd name="connsiteX6" fmla="*/ 0 w 11823130"/>
              <a:gd name="connsiteY6" fmla="*/ 4060398 h 6861175"/>
              <a:gd name="connsiteX7" fmla="*/ 81246 w 11823130"/>
              <a:gd name="connsiteY7" fmla="*/ 3987135 h 6861175"/>
              <a:gd name="connsiteX8" fmla="*/ 343538 w 11823130"/>
              <a:gd name="connsiteY8" fmla="*/ 3718622 h 6861175"/>
              <a:gd name="connsiteX9" fmla="*/ 491404 w 11823130"/>
              <a:gd name="connsiteY9" fmla="*/ 2851118 h 6861175"/>
              <a:gd name="connsiteX10" fmla="*/ 95504 w 11823130"/>
              <a:gd name="connsiteY10" fmla="*/ 2410748 h 6861175"/>
              <a:gd name="connsiteX11" fmla="*/ 2381 w 11823130"/>
              <a:gd name="connsiteY11" fmla="*/ 2321353 h 6861175"/>
              <a:gd name="connsiteX12" fmla="*/ 4763 w 11823130"/>
              <a:gd name="connsiteY12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3130" h="6861175">
                <a:moveTo>
                  <a:pt x="4763" y="0"/>
                </a:moveTo>
                <a:lnTo>
                  <a:pt x="8818973" y="0"/>
                </a:lnTo>
                <a:lnTo>
                  <a:pt x="11617838" y="2823353"/>
                </a:lnTo>
                <a:cubicBezTo>
                  <a:pt x="11961823" y="3212161"/>
                  <a:pt x="11811898" y="3549529"/>
                  <a:pt x="11614756" y="3716880"/>
                </a:cubicBezTo>
                <a:lnTo>
                  <a:pt x="8487036" y="6861175"/>
                </a:lnTo>
                <a:lnTo>
                  <a:pt x="4763" y="6858000"/>
                </a:lnTo>
                <a:cubicBezTo>
                  <a:pt x="3175" y="5925466"/>
                  <a:pt x="1588" y="4992932"/>
                  <a:pt x="0" y="4060398"/>
                </a:cubicBezTo>
                <a:lnTo>
                  <a:pt x="81246" y="3987135"/>
                </a:lnTo>
                <a:cubicBezTo>
                  <a:pt x="180583" y="3884137"/>
                  <a:pt x="173700" y="3894559"/>
                  <a:pt x="343538" y="3718622"/>
                </a:cubicBezTo>
                <a:cubicBezTo>
                  <a:pt x="574587" y="3479276"/>
                  <a:pt x="655860" y="3205742"/>
                  <a:pt x="491404" y="2851118"/>
                </a:cubicBezTo>
                <a:cubicBezTo>
                  <a:pt x="375206" y="2669513"/>
                  <a:pt x="246959" y="2569340"/>
                  <a:pt x="95504" y="2410748"/>
                </a:cubicBezTo>
                <a:lnTo>
                  <a:pt x="2381" y="2321353"/>
                </a:lnTo>
                <a:lnTo>
                  <a:pt x="47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</p:spTree>
    <p:extLst>
      <p:ext uri="{BB962C8B-B14F-4D97-AF65-F5344CB8AC3E}">
        <p14:creationId xmlns:p14="http://schemas.microsoft.com/office/powerpoint/2010/main" val="4252947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_Az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300ED6D-E095-E04E-A62E-DD288F104C83}"/>
              </a:ext>
            </a:extLst>
          </p:cNvPr>
          <p:cNvSpPr/>
          <p:nvPr userDrawn="1"/>
        </p:nvSpPr>
        <p:spPr>
          <a:xfrm>
            <a:off x="6259286" y="391886"/>
            <a:ext cx="4770211" cy="4341586"/>
          </a:xfrm>
          <a:custGeom>
            <a:avLst/>
            <a:gdLst>
              <a:gd name="connsiteX0" fmla="*/ 3831771 w 4811486"/>
              <a:gd name="connsiteY0" fmla="*/ 609600 h 4408715"/>
              <a:gd name="connsiteX1" fmla="*/ 3298371 w 4811486"/>
              <a:gd name="connsiteY1" fmla="*/ 54429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831771 w 4811486"/>
              <a:gd name="connsiteY0" fmla="*/ 609600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798661 w 4811486"/>
              <a:gd name="connsiteY9" fmla="*/ 543605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599668 w 4811486"/>
              <a:gd name="connsiteY7" fmla="*/ 4223658 h 4408715"/>
              <a:gd name="connsiteX8" fmla="*/ 3907971 w 4811486"/>
              <a:gd name="connsiteY8" fmla="*/ 3918858 h 4408715"/>
              <a:gd name="connsiteX9" fmla="*/ 3798661 w 4811486"/>
              <a:gd name="connsiteY9" fmla="*/ 543605 h 4408715"/>
              <a:gd name="connsiteX0" fmla="*/ 3796846 w 4770211"/>
              <a:gd name="connsiteY0" fmla="*/ 532447 h 4395856"/>
              <a:gd name="connsiteX1" fmla="*/ 3438071 w 4770211"/>
              <a:gd name="connsiteY1" fmla="*/ 163728 h 4395856"/>
              <a:gd name="connsiteX2" fmla="*/ 2046514 w 4770211"/>
              <a:gd name="connsiteY2" fmla="*/ 0 h 4395856"/>
              <a:gd name="connsiteX3" fmla="*/ 0 w 4770211"/>
              <a:gd name="connsiteY3" fmla="*/ 2079172 h 4395856"/>
              <a:gd name="connsiteX4" fmla="*/ 10886 w 4770211"/>
              <a:gd name="connsiteY4" fmla="*/ 2405743 h 4395856"/>
              <a:gd name="connsiteX5" fmla="*/ 1992086 w 4770211"/>
              <a:gd name="connsiteY5" fmla="*/ 4365172 h 4395856"/>
              <a:gd name="connsiteX6" fmla="*/ 4770211 w 4770211"/>
              <a:gd name="connsiteY6" fmla="*/ 4395856 h 4395856"/>
              <a:gd name="connsiteX7" fmla="*/ 4599668 w 4770211"/>
              <a:gd name="connsiteY7" fmla="*/ 4223658 h 4395856"/>
              <a:gd name="connsiteX8" fmla="*/ 3907971 w 4770211"/>
              <a:gd name="connsiteY8" fmla="*/ 3918858 h 4395856"/>
              <a:gd name="connsiteX9" fmla="*/ 3798661 w 4770211"/>
              <a:gd name="connsiteY9" fmla="*/ 543605 h 4395856"/>
              <a:gd name="connsiteX0" fmla="*/ 3796846 w 4770211"/>
              <a:gd name="connsiteY0" fmla="*/ 532447 h 4395856"/>
              <a:gd name="connsiteX1" fmla="*/ 3438071 w 4770211"/>
              <a:gd name="connsiteY1" fmla="*/ 163728 h 4395856"/>
              <a:gd name="connsiteX2" fmla="*/ 2046514 w 4770211"/>
              <a:gd name="connsiteY2" fmla="*/ 0 h 4395856"/>
              <a:gd name="connsiteX3" fmla="*/ 0 w 4770211"/>
              <a:gd name="connsiteY3" fmla="*/ 2079172 h 4395856"/>
              <a:gd name="connsiteX4" fmla="*/ 10886 w 4770211"/>
              <a:gd name="connsiteY4" fmla="*/ 2405743 h 4395856"/>
              <a:gd name="connsiteX5" fmla="*/ 1992086 w 4770211"/>
              <a:gd name="connsiteY5" fmla="*/ 4365172 h 4395856"/>
              <a:gd name="connsiteX6" fmla="*/ 4770211 w 4770211"/>
              <a:gd name="connsiteY6" fmla="*/ 4395856 h 4395856"/>
              <a:gd name="connsiteX7" fmla="*/ 4628243 w 4770211"/>
              <a:gd name="connsiteY7" fmla="*/ 4239732 h 4395856"/>
              <a:gd name="connsiteX8" fmla="*/ 3907971 w 4770211"/>
              <a:gd name="connsiteY8" fmla="*/ 3918858 h 4395856"/>
              <a:gd name="connsiteX9" fmla="*/ 3798661 w 4770211"/>
              <a:gd name="connsiteY9" fmla="*/ 543605 h 4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0211" h="4395856">
                <a:moveTo>
                  <a:pt x="3796846" y="532447"/>
                </a:moveTo>
                <a:lnTo>
                  <a:pt x="3438071" y="163728"/>
                </a:lnTo>
                <a:lnTo>
                  <a:pt x="2046514" y="0"/>
                </a:lnTo>
                <a:lnTo>
                  <a:pt x="0" y="2079172"/>
                </a:lnTo>
                <a:lnTo>
                  <a:pt x="10886" y="2405743"/>
                </a:lnTo>
                <a:lnTo>
                  <a:pt x="1992086" y="4365172"/>
                </a:lnTo>
                <a:lnTo>
                  <a:pt x="4770211" y="4395856"/>
                </a:lnTo>
                <a:lnTo>
                  <a:pt x="4628243" y="4239732"/>
                </a:lnTo>
                <a:lnTo>
                  <a:pt x="3907971" y="3918858"/>
                </a:lnTo>
                <a:lnTo>
                  <a:pt x="3798661" y="54360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Segoe" panose="020B0502040200020203" pitchFamily="34" charset="77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236" y="1843832"/>
            <a:ext cx="4943475" cy="4102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>
                <a:solidFill>
                  <a:schemeClr val="bg1"/>
                </a:solidFill>
              </a:defRPr>
            </a:lvl1pPr>
          </a:lstStyle>
          <a:p>
            <a:pPr marL="180000" lvl="0" indent="-180000"/>
            <a:r>
              <a:rPr lang="sv-SE"/>
              <a:t>Klicka här för att ändra format på bakgrundstexten
Nivå två
Nivå tre
Nivå fyra
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377181C-C541-C746-B527-770DF1A50D2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8236" y="1178760"/>
            <a:ext cx="4943475" cy="2315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2400" b="1" baseline="0" smtClean="0"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247427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>
            <a:extLst>
              <a:ext uri="{FF2B5EF4-FFF2-40B4-BE49-F238E27FC236}">
                <a16:creationId xmlns:a16="http://schemas.microsoft.com/office/drawing/2014/main" id="{D7201EEF-1BB2-41C8-A86C-6F657F7F2F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145112B-632A-4EC0-96C7-2321B0F8E0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 sz="2400"/>
            </a:lvl1pPr>
          </a:lstStyle>
          <a:p>
            <a:r>
              <a:rPr lang="sv-SE"/>
              <a:t>Rubrik</a:t>
            </a:r>
          </a:p>
        </p:txBody>
      </p:sp>
      <p:sp>
        <p:nvSpPr>
          <p:cNvPr id="20" name="Platshållare för bild 19">
            <a:extLst>
              <a:ext uri="{FF2B5EF4-FFF2-40B4-BE49-F238E27FC236}">
                <a16:creationId xmlns:a16="http://schemas.microsoft.com/office/drawing/2014/main" id="{7FEDDEE4-E823-4E66-8851-2E9DFA4BFF2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72224" y="584571"/>
            <a:ext cx="5819776" cy="4003181"/>
          </a:xfrm>
          <a:custGeom>
            <a:avLst/>
            <a:gdLst>
              <a:gd name="connsiteX0" fmla="*/ 5296616 w 5819776"/>
              <a:gd name="connsiteY0" fmla="*/ 3432409 h 4003181"/>
              <a:gd name="connsiteX1" fmla="*/ 5397629 w 5819776"/>
              <a:gd name="connsiteY1" fmla="*/ 3533386 h 4003181"/>
              <a:gd name="connsiteX2" fmla="*/ 5555997 w 5819776"/>
              <a:gd name="connsiteY2" fmla="*/ 3691945 h 4003181"/>
              <a:gd name="connsiteX3" fmla="*/ 5460267 w 5819776"/>
              <a:gd name="connsiteY3" fmla="*/ 3992459 h 4003181"/>
              <a:gd name="connsiteX4" fmla="*/ 5428522 w 5819776"/>
              <a:gd name="connsiteY4" fmla="*/ 3998419 h 4003181"/>
              <a:gd name="connsiteX5" fmla="*/ 5276850 w 5819776"/>
              <a:gd name="connsiteY5" fmla="*/ 3998419 h 4003181"/>
              <a:gd name="connsiteX6" fmla="*/ 5276850 w 5819776"/>
              <a:gd name="connsiteY6" fmla="*/ 4000786 h 4003181"/>
              <a:gd name="connsiteX7" fmla="*/ 5190615 w 5819776"/>
              <a:gd name="connsiteY7" fmla="*/ 4000786 h 4003181"/>
              <a:gd name="connsiteX8" fmla="*/ 5178673 w 5819776"/>
              <a:gd name="connsiteY8" fmla="*/ 4000786 h 4003181"/>
              <a:gd name="connsiteX9" fmla="*/ 5044937 w 5819776"/>
              <a:gd name="connsiteY9" fmla="*/ 3684761 h 4003181"/>
              <a:gd name="connsiteX10" fmla="*/ 5270527 w 5819776"/>
              <a:gd name="connsiteY10" fmla="*/ 3458575 h 4003181"/>
              <a:gd name="connsiteX11" fmla="*/ 4625561 w 5819776"/>
              <a:gd name="connsiteY11" fmla="*/ 1263403 h 4003181"/>
              <a:gd name="connsiteX12" fmla="*/ 5181062 w 5819776"/>
              <a:gd name="connsiteY12" fmla="*/ 1819741 h 4003181"/>
              <a:gd name="connsiteX13" fmla="*/ 5505846 w 5819776"/>
              <a:gd name="connsiteY13" fmla="*/ 1958600 h 4003181"/>
              <a:gd name="connsiteX14" fmla="*/ 5749743 w 5819776"/>
              <a:gd name="connsiteY14" fmla="*/ 1963366 h 4003181"/>
              <a:gd name="connsiteX15" fmla="*/ 5819775 w 5819776"/>
              <a:gd name="connsiteY15" fmla="*/ 1963366 h 4003181"/>
              <a:gd name="connsiteX16" fmla="*/ 5819775 w 5819776"/>
              <a:gd name="connsiteY16" fmla="*/ 2906653 h 4003181"/>
              <a:gd name="connsiteX17" fmla="*/ 5807313 w 5819776"/>
              <a:gd name="connsiteY17" fmla="*/ 2918902 h 4003181"/>
              <a:gd name="connsiteX18" fmla="*/ 5807313 w 5819776"/>
              <a:gd name="connsiteY18" fmla="*/ 2919854 h 4003181"/>
              <a:gd name="connsiteX19" fmla="*/ 5799288 w 5819776"/>
              <a:gd name="connsiteY19" fmla="*/ 2927920 h 4003181"/>
              <a:gd name="connsiteX20" fmla="*/ 5365580 w 5819776"/>
              <a:gd name="connsiteY20" fmla="*/ 3363238 h 4003181"/>
              <a:gd name="connsiteX21" fmla="*/ 5296616 w 5819776"/>
              <a:gd name="connsiteY21" fmla="*/ 3432409 h 4003181"/>
              <a:gd name="connsiteX22" fmla="*/ 5209233 w 5819776"/>
              <a:gd name="connsiteY22" fmla="*/ 3345058 h 4003181"/>
              <a:gd name="connsiteX23" fmla="*/ 4061027 w 5819776"/>
              <a:gd name="connsiteY23" fmla="*/ 2198012 h 4003181"/>
              <a:gd name="connsiteX24" fmla="*/ 4013265 w 5819776"/>
              <a:gd name="connsiteY24" fmla="*/ 1884381 h 4003181"/>
              <a:gd name="connsiteX25" fmla="*/ 4556177 w 5819776"/>
              <a:gd name="connsiteY25" fmla="*/ 1334046 h 4003181"/>
              <a:gd name="connsiteX26" fmla="*/ 5292871 w 5819776"/>
              <a:gd name="connsiteY26" fmla="*/ 584373 h 4003181"/>
              <a:gd name="connsiteX27" fmla="*/ 5807313 w 5819776"/>
              <a:gd name="connsiteY27" fmla="*/ 584373 h 4003181"/>
              <a:gd name="connsiteX28" fmla="*/ 5807313 w 5819776"/>
              <a:gd name="connsiteY28" fmla="*/ 588954 h 4003181"/>
              <a:gd name="connsiteX29" fmla="*/ 5819776 w 5819776"/>
              <a:gd name="connsiteY29" fmla="*/ 588954 h 4003181"/>
              <a:gd name="connsiteX30" fmla="*/ 5819776 w 5819776"/>
              <a:gd name="connsiteY30" fmla="*/ 1094627 h 4003181"/>
              <a:gd name="connsiteX31" fmla="*/ 5807313 w 5819776"/>
              <a:gd name="connsiteY31" fmla="*/ 1082812 h 4003181"/>
              <a:gd name="connsiteX32" fmla="*/ 5807313 w 5819776"/>
              <a:gd name="connsiteY32" fmla="*/ 1083162 h 4003181"/>
              <a:gd name="connsiteX33" fmla="*/ 5589436 w 5819776"/>
              <a:gd name="connsiteY33" fmla="*/ 877569 h 4003181"/>
              <a:gd name="connsiteX34" fmla="*/ 5370581 w 5819776"/>
              <a:gd name="connsiteY34" fmla="*/ 671683 h 4003181"/>
              <a:gd name="connsiteX35" fmla="*/ 5285640 w 5819776"/>
              <a:gd name="connsiteY35" fmla="*/ 591717 h 4003181"/>
              <a:gd name="connsiteX36" fmla="*/ 5287401 w 5819776"/>
              <a:gd name="connsiteY36" fmla="*/ 589928 h 4003181"/>
              <a:gd name="connsiteX37" fmla="*/ 5286374 w 5819776"/>
              <a:gd name="connsiteY37" fmla="*/ 588954 h 4003181"/>
              <a:gd name="connsiteX38" fmla="*/ 5288360 w 5819776"/>
              <a:gd name="connsiteY38" fmla="*/ 588954 h 4003181"/>
              <a:gd name="connsiteX39" fmla="*/ 4096849 w 5819776"/>
              <a:gd name="connsiteY39" fmla="*/ 584373 h 4003181"/>
              <a:gd name="connsiteX40" fmla="*/ 5277839 w 5819776"/>
              <a:gd name="connsiteY40" fmla="*/ 584373 h 4003181"/>
              <a:gd name="connsiteX41" fmla="*/ 5285640 w 5819776"/>
              <a:gd name="connsiteY41" fmla="*/ 591717 h 4003181"/>
              <a:gd name="connsiteX42" fmla="*/ 5213189 w 5819776"/>
              <a:gd name="connsiteY42" fmla="*/ 665287 h 4003181"/>
              <a:gd name="connsiteX43" fmla="*/ 4780751 w 5819776"/>
              <a:gd name="connsiteY43" fmla="*/ 1105394 h 4003181"/>
              <a:gd name="connsiteX44" fmla="*/ 4625561 w 5819776"/>
              <a:gd name="connsiteY44" fmla="*/ 1263403 h 4003181"/>
              <a:gd name="connsiteX45" fmla="*/ 3983536 w 5819776"/>
              <a:gd name="connsiteY45" fmla="*/ 620409 h 4003181"/>
              <a:gd name="connsiteX46" fmla="*/ 4019235 w 5819776"/>
              <a:gd name="connsiteY46" fmla="*/ 596569 h 4003181"/>
              <a:gd name="connsiteX47" fmla="*/ 4096849 w 5819776"/>
              <a:gd name="connsiteY47" fmla="*/ 584373 h 4003181"/>
              <a:gd name="connsiteX48" fmla="*/ 5106689 w 5819776"/>
              <a:gd name="connsiteY48" fmla="*/ 0 h 4003181"/>
              <a:gd name="connsiteX49" fmla="*/ 5472177 w 5819776"/>
              <a:gd name="connsiteY49" fmla="*/ 0 h 4003181"/>
              <a:gd name="connsiteX50" fmla="*/ 5495613 w 5819776"/>
              <a:gd name="connsiteY50" fmla="*/ 4542 h 4003181"/>
              <a:gd name="connsiteX51" fmla="*/ 5532115 w 5819776"/>
              <a:gd name="connsiteY51" fmla="*/ 342567 h 4003181"/>
              <a:gd name="connsiteX52" fmla="*/ 5307838 w 5819776"/>
              <a:gd name="connsiteY52" fmla="*/ 569175 h 4003181"/>
              <a:gd name="connsiteX53" fmla="*/ 5292871 w 5819776"/>
              <a:gd name="connsiteY53" fmla="*/ 584373 h 4003181"/>
              <a:gd name="connsiteX54" fmla="*/ 5277839 w 5819776"/>
              <a:gd name="connsiteY54" fmla="*/ 584373 h 4003181"/>
              <a:gd name="connsiteX55" fmla="*/ 5172268 w 5819776"/>
              <a:gd name="connsiteY55" fmla="*/ 484988 h 4003181"/>
              <a:gd name="connsiteX56" fmla="*/ 5006729 w 5819776"/>
              <a:gd name="connsiteY56" fmla="*/ 328201 h 4003181"/>
              <a:gd name="connsiteX57" fmla="*/ 5072549 w 5819776"/>
              <a:gd name="connsiteY57" fmla="*/ 7165 h 4003181"/>
              <a:gd name="connsiteX58" fmla="*/ 2057095 w 5819776"/>
              <a:gd name="connsiteY58" fmla="*/ 0 h 4003181"/>
              <a:gd name="connsiteX59" fmla="*/ 3364060 w 5819776"/>
              <a:gd name="connsiteY59" fmla="*/ 0 h 4003181"/>
              <a:gd name="connsiteX60" fmla="*/ 3983536 w 5819776"/>
              <a:gd name="connsiteY60" fmla="*/ 620409 h 4003181"/>
              <a:gd name="connsiteX61" fmla="*/ 3972069 w 5819776"/>
              <a:gd name="connsiteY61" fmla="*/ 628065 h 4003181"/>
              <a:gd name="connsiteX62" fmla="*/ 3944009 w 5819776"/>
              <a:gd name="connsiteY62" fmla="*/ 783085 h 4003181"/>
              <a:gd name="connsiteX63" fmla="*/ 3936845 w 5819776"/>
              <a:gd name="connsiteY63" fmla="*/ 3203543 h 4003181"/>
              <a:gd name="connsiteX64" fmla="*/ 4104013 w 5819776"/>
              <a:gd name="connsiteY64" fmla="*/ 3574632 h 4003181"/>
              <a:gd name="connsiteX65" fmla="*/ 4531023 w 5819776"/>
              <a:gd name="connsiteY65" fmla="*/ 4002713 h 4003181"/>
              <a:gd name="connsiteX66" fmla="*/ 4531023 w 5819776"/>
              <a:gd name="connsiteY66" fmla="*/ 4003181 h 4003181"/>
              <a:gd name="connsiteX67" fmla="*/ 2109925 w 5819776"/>
              <a:gd name="connsiteY67" fmla="*/ 4003181 h 4003181"/>
              <a:gd name="connsiteX68" fmla="*/ 1766034 w 5819776"/>
              <a:gd name="connsiteY68" fmla="*/ 3864321 h 4003181"/>
              <a:gd name="connsiteX69" fmla="*/ 72851 w 5819776"/>
              <a:gd name="connsiteY69" fmla="*/ 2166889 h 4003181"/>
              <a:gd name="connsiteX70" fmla="*/ 70462 w 5819776"/>
              <a:gd name="connsiteY70" fmla="*/ 1846076 h 4003181"/>
              <a:gd name="connsiteX71" fmla="*/ 1787528 w 5819776"/>
              <a:gd name="connsiteY71" fmla="*/ 124701 h 4003181"/>
              <a:gd name="connsiteX72" fmla="*/ 2018579 w 5819776"/>
              <a:gd name="connsiteY72" fmla="*/ 3499 h 400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19776" h="4003181">
                <a:moveTo>
                  <a:pt x="5296616" y="3432409"/>
                </a:moveTo>
                <a:lnTo>
                  <a:pt x="5397629" y="3533386"/>
                </a:lnTo>
                <a:cubicBezTo>
                  <a:pt x="5456032" y="3591803"/>
                  <a:pt x="5509429" y="3645260"/>
                  <a:pt x="5555997" y="3691945"/>
                </a:cubicBezTo>
                <a:cubicBezTo>
                  <a:pt x="5654209" y="3792499"/>
                  <a:pt x="5586037" y="3949874"/>
                  <a:pt x="5460267" y="3992459"/>
                </a:cubicBezTo>
                <a:lnTo>
                  <a:pt x="5428522" y="3998419"/>
                </a:lnTo>
                <a:lnTo>
                  <a:pt x="5276850" y="3998419"/>
                </a:lnTo>
                <a:lnTo>
                  <a:pt x="5276850" y="4000786"/>
                </a:lnTo>
                <a:lnTo>
                  <a:pt x="5190615" y="4000786"/>
                </a:lnTo>
                <a:cubicBezTo>
                  <a:pt x="5185837" y="4000786"/>
                  <a:pt x="5183449" y="4000786"/>
                  <a:pt x="5178673" y="4000786"/>
                </a:cubicBezTo>
                <a:cubicBezTo>
                  <a:pt x="5016280" y="3993604"/>
                  <a:pt x="4930307" y="3799681"/>
                  <a:pt x="5044937" y="3684761"/>
                </a:cubicBezTo>
                <a:cubicBezTo>
                  <a:pt x="5101807" y="3627751"/>
                  <a:pt x="5179578" y="3549784"/>
                  <a:pt x="5270527" y="3458575"/>
                </a:cubicBezTo>
                <a:close/>
                <a:moveTo>
                  <a:pt x="4625561" y="1263403"/>
                </a:moveTo>
                <a:lnTo>
                  <a:pt x="5181062" y="1819741"/>
                </a:lnTo>
                <a:cubicBezTo>
                  <a:pt x="5267033" y="1905928"/>
                  <a:pt x="5384051" y="1956206"/>
                  <a:pt x="5505846" y="1958600"/>
                </a:cubicBezTo>
                <a:lnTo>
                  <a:pt x="5749743" y="1963366"/>
                </a:lnTo>
                <a:lnTo>
                  <a:pt x="5819775" y="1963366"/>
                </a:lnTo>
                <a:lnTo>
                  <a:pt x="5819775" y="2906653"/>
                </a:lnTo>
                <a:lnTo>
                  <a:pt x="5807313" y="2918902"/>
                </a:lnTo>
                <a:lnTo>
                  <a:pt x="5807313" y="2919854"/>
                </a:lnTo>
                <a:lnTo>
                  <a:pt x="5799288" y="2927920"/>
                </a:lnTo>
                <a:cubicBezTo>
                  <a:pt x="5648089" y="3079797"/>
                  <a:pt x="5497413" y="3231000"/>
                  <a:pt x="5365580" y="3363238"/>
                </a:cubicBezTo>
                <a:lnTo>
                  <a:pt x="5296616" y="3432409"/>
                </a:lnTo>
                <a:lnTo>
                  <a:pt x="5209233" y="3345058"/>
                </a:lnTo>
                <a:cubicBezTo>
                  <a:pt x="4809707" y="2945876"/>
                  <a:pt x="4295662" y="2433234"/>
                  <a:pt x="4061027" y="2198012"/>
                </a:cubicBezTo>
                <a:cubicBezTo>
                  <a:pt x="3965502" y="2102246"/>
                  <a:pt x="3884307" y="2016058"/>
                  <a:pt x="4013265" y="1884381"/>
                </a:cubicBezTo>
                <a:cubicBezTo>
                  <a:pt x="4134164" y="1763179"/>
                  <a:pt x="4335663" y="1558482"/>
                  <a:pt x="4556177" y="1334046"/>
                </a:cubicBezTo>
                <a:close/>
                <a:moveTo>
                  <a:pt x="5292871" y="584373"/>
                </a:moveTo>
                <a:lnTo>
                  <a:pt x="5807313" y="584373"/>
                </a:lnTo>
                <a:lnTo>
                  <a:pt x="5807313" y="588954"/>
                </a:lnTo>
                <a:lnTo>
                  <a:pt x="5819776" y="588954"/>
                </a:lnTo>
                <a:lnTo>
                  <a:pt x="5819776" y="1094627"/>
                </a:lnTo>
                <a:lnTo>
                  <a:pt x="5807313" y="1082812"/>
                </a:lnTo>
                <a:lnTo>
                  <a:pt x="5807313" y="1083162"/>
                </a:lnTo>
                <a:lnTo>
                  <a:pt x="5589436" y="877569"/>
                </a:lnTo>
                <a:cubicBezTo>
                  <a:pt x="5514421" y="806932"/>
                  <a:pt x="5440789" y="737708"/>
                  <a:pt x="5370581" y="671683"/>
                </a:cubicBezTo>
                <a:lnTo>
                  <a:pt x="5285640" y="591717"/>
                </a:lnTo>
                <a:lnTo>
                  <a:pt x="5287401" y="589928"/>
                </a:lnTo>
                <a:lnTo>
                  <a:pt x="5286374" y="588954"/>
                </a:lnTo>
                <a:lnTo>
                  <a:pt x="5288360" y="588954"/>
                </a:lnTo>
                <a:close/>
                <a:moveTo>
                  <a:pt x="4096849" y="584373"/>
                </a:moveTo>
                <a:lnTo>
                  <a:pt x="5277839" y="584373"/>
                </a:lnTo>
                <a:lnTo>
                  <a:pt x="5285640" y="591717"/>
                </a:lnTo>
                <a:lnTo>
                  <a:pt x="5213189" y="665287"/>
                </a:lnTo>
                <a:cubicBezTo>
                  <a:pt x="5081879" y="798721"/>
                  <a:pt x="4931651" y="951721"/>
                  <a:pt x="4780751" y="1105394"/>
                </a:cubicBezTo>
                <a:lnTo>
                  <a:pt x="4625561" y="1263403"/>
                </a:lnTo>
                <a:lnTo>
                  <a:pt x="3983536" y="620409"/>
                </a:lnTo>
                <a:lnTo>
                  <a:pt x="4019235" y="596569"/>
                </a:lnTo>
                <a:cubicBezTo>
                  <a:pt x="4039683" y="589760"/>
                  <a:pt x="4065206" y="586169"/>
                  <a:pt x="4096849" y="584373"/>
                </a:cubicBezTo>
                <a:close/>
                <a:moveTo>
                  <a:pt x="5106689" y="0"/>
                </a:moveTo>
                <a:lnTo>
                  <a:pt x="5472177" y="0"/>
                </a:lnTo>
                <a:lnTo>
                  <a:pt x="5495613" y="4542"/>
                </a:lnTo>
                <a:cubicBezTo>
                  <a:pt x="5599505" y="45882"/>
                  <a:pt x="5655403" y="218969"/>
                  <a:pt x="5532115" y="342567"/>
                </a:cubicBezTo>
                <a:cubicBezTo>
                  <a:pt x="5475697" y="399127"/>
                  <a:pt x="5398371" y="477321"/>
                  <a:pt x="5307838" y="569175"/>
                </a:cubicBezTo>
                <a:lnTo>
                  <a:pt x="5292871" y="584373"/>
                </a:lnTo>
                <a:lnTo>
                  <a:pt x="5277839" y="584373"/>
                </a:lnTo>
                <a:lnTo>
                  <a:pt x="5172268" y="484988"/>
                </a:lnTo>
                <a:cubicBezTo>
                  <a:pt x="5110947" y="427146"/>
                  <a:pt x="5055087" y="374289"/>
                  <a:pt x="5006729" y="328201"/>
                </a:cubicBezTo>
                <a:cubicBezTo>
                  <a:pt x="4904337" y="229743"/>
                  <a:pt x="4951876" y="54299"/>
                  <a:pt x="5072549" y="7165"/>
                </a:cubicBezTo>
                <a:close/>
                <a:moveTo>
                  <a:pt x="2057095" y="0"/>
                </a:moveTo>
                <a:lnTo>
                  <a:pt x="3364060" y="0"/>
                </a:lnTo>
                <a:lnTo>
                  <a:pt x="3983536" y="620409"/>
                </a:lnTo>
                <a:lnTo>
                  <a:pt x="3972069" y="628065"/>
                </a:lnTo>
                <a:cubicBezTo>
                  <a:pt x="3949383" y="657394"/>
                  <a:pt x="3942815" y="705276"/>
                  <a:pt x="3944009" y="783085"/>
                </a:cubicBezTo>
                <a:lnTo>
                  <a:pt x="3936845" y="3203543"/>
                </a:lnTo>
                <a:cubicBezTo>
                  <a:pt x="3941621" y="3325644"/>
                  <a:pt x="4018042" y="3488445"/>
                  <a:pt x="4104013" y="3574632"/>
                </a:cubicBezTo>
                <a:lnTo>
                  <a:pt x="4531023" y="4002713"/>
                </a:lnTo>
                <a:lnTo>
                  <a:pt x="4531023" y="4003181"/>
                </a:lnTo>
                <a:lnTo>
                  <a:pt x="2109925" y="4003181"/>
                </a:lnTo>
                <a:cubicBezTo>
                  <a:pt x="1988130" y="4003181"/>
                  <a:pt x="1854395" y="3948115"/>
                  <a:pt x="1766034" y="3864321"/>
                </a:cubicBezTo>
                <a:lnTo>
                  <a:pt x="72851" y="2166889"/>
                </a:lnTo>
                <a:cubicBezTo>
                  <a:pt x="-22676" y="2073517"/>
                  <a:pt x="-25065" y="1939446"/>
                  <a:pt x="70462" y="1846076"/>
                </a:cubicBezTo>
                <a:lnTo>
                  <a:pt x="1787528" y="124701"/>
                </a:lnTo>
                <a:cubicBezTo>
                  <a:pt x="1853799" y="60060"/>
                  <a:pt x="1932159" y="19659"/>
                  <a:pt x="2018579" y="34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8937A4-4062-4E8D-91B8-2E3BD2B8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5927" y="1932391"/>
            <a:ext cx="4830073" cy="408884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/>
            </a:lvl4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CF9056-E67A-4CCA-88A4-083650FA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9DBD436-E4D9-4DDE-A9CC-D7769C05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292415-E4FF-4483-B92C-04637061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3172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8680152" cy="4088847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1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58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2" y="1932391"/>
            <a:ext cx="8680152" cy="4088847"/>
          </a:xfrm>
        </p:spPr>
        <p:txBody>
          <a:bodyPr numCol="2"/>
          <a:lstStyle>
            <a:lvl1pPr marL="180000" indent="-360000">
              <a:buClr>
                <a:schemeClr val="accent1"/>
              </a:buClr>
              <a:buSzPct val="100000"/>
              <a:buFont typeface="+mj-lt"/>
              <a:buAutoNum type="arabicPeriod"/>
              <a:defRPr sz="1800"/>
            </a:lvl1pPr>
            <a:lvl2pPr>
              <a:defRPr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D88AF917-79A4-465E-9327-3269B0348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127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il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34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E8BAE712-9619-48B8-8D95-5DD18D381D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11823130" cy="6861175"/>
          </a:xfrm>
          <a:custGeom>
            <a:avLst/>
            <a:gdLst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17584 w 11830114"/>
              <a:gd name="connsiteY9" fmla="*/ 2848736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45919 w 11830114"/>
              <a:gd name="connsiteY8" fmla="*/ 3723384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47908 w 11830114"/>
              <a:gd name="connsiteY7" fmla="*/ 4032379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0 w 11830114"/>
              <a:gd name="connsiteY0" fmla="*/ 0 h 6858000"/>
              <a:gd name="connsiteX1" fmla="*/ 8842785 w 11830114"/>
              <a:gd name="connsiteY1" fmla="*/ 0 h 6858000"/>
              <a:gd name="connsiteX2" fmla="*/ 11644031 w 11830114"/>
              <a:gd name="connsiteY2" fmla="*/ 2851928 h 6858000"/>
              <a:gd name="connsiteX3" fmla="*/ 11597293 w 11830114"/>
              <a:gd name="connsiteY3" fmla="*/ 3694655 h 6858000"/>
              <a:gd name="connsiteX4" fmla="*/ 8533073 w 11830114"/>
              <a:gd name="connsiteY4" fmla="*/ 6858000 h 6858000"/>
              <a:gd name="connsiteX5" fmla="*/ 0 w 11830114"/>
              <a:gd name="connsiteY5" fmla="*/ 6858000 h 6858000"/>
              <a:gd name="connsiteX6" fmla="*/ 0 w 11830114"/>
              <a:gd name="connsiteY6" fmla="*/ 4081829 h 6858000"/>
              <a:gd name="connsiteX7" fmla="*/ 76483 w 11830114"/>
              <a:gd name="connsiteY7" fmla="*/ 3991897 h 6858000"/>
              <a:gd name="connsiteX8" fmla="*/ 338775 w 11830114"/>
              <a:gd name="connsiteY8" fmla="*/ 3718622 h 6858000"/>
              <a:gd name="connsiteX9" fmla="*/ 486641 w 11830114"/>
              <a:gd name="connsiteY9" fmla="*/ 2851118 h 6858000"/>
              <a:gd name="connsiteX10" fmla="*/ 24066 w 11830114"/>
              <a:gd name="connsiteY10" fmla="*/ 2432179 h 6858000"/>
              <a:gd name="connsiteX11" fmla="*/ 0 w 11830114"/>
              <a:gd name="connsiteY11" fmla="*/ 2407078 h 6858000"/>
              <a:gd name="connsiteX12" fmla="*/ 0 w 11830114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4763 w 11834877"/>
              <a:gd name="connsiteY11" fmla="*/ 2407078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28829 w 11834877"/>
              <a:gd name="connsiteY10" fmla="*/ 2432179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91897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58000"/>
              <a:gd name="connsiteX1" fmla="*/ 8847548 w 11834877"/>
              <a:gd name="connsiteY1" fmla="*/ 0 h 6858000"/>
              <a:gd name="connsiteX2" fmla="*/ 11648794 w 11834877"/>
              <a:gd name="connsiteY2" fmla="*/ 2851928 h 6858000"/>
              <a:gd name="connsiteX3" fmla="*/ 11602056 w 11834877"/>
              <a:gd name="connsiteY3" fmla="*/ 3694655 h 6858000"/>
              <a:gd name="connsiteX4" fmla="*/ 8537836 w 11834877"/>
              <a:gd name="connsiteY4" fmla="*/ 6858000 h 6858000"/>
              <a:gd name="connsiteX5" fmla="*/ 4763 w 11834877"/>
              <a:gd name="connsiteY5" fmla="*/ 6858000 h 6858000"/>
              <a:gd name="connsiteX6" fmla="*/ 0 w 11834877"/>
              <a:gd name="connsiteY6" fmla="*/ 4060398 h 6858000"/>
              <a:gd name="connsiteX7" fmla="*/ 81246 w 11834877"/>
              <a:gd name="connsiteY7" fmla="*/ 3987135 h 6858000"/>
              <a:gd name="connsiteX8" fmla="*/ 343538 w 11834877"/>
              <a:gd name="connsiteY8" fmla="*/ 3718622 h 6858000"/>
              <a:gd name="connsiteX9" fmla="*/ 491404 w 11834877"/>
              <a:gd name="connsiteY9" fmla="*/ 2851118 h 6858000"/>
              <a:gd name="connsiteX10" fmla="*/ 95504 w 11834877"/>
              <a:gd name="connsiteY10" fmla="*/ 2410748 h 6858000"/>
              <a:gd name="connsiteX11" fmla="*/ 2381 w 11834877"/>
              <a:gd name="connsiteY11" fmla="*/ 2321353 h 6858000"/>
              <a:gd name="connsiteX12" fmla="*/ 4763 w 11834877"/>
              <a:gd name="connsiteY12" fmla="*/ 0 h 6858000"/>
              <a:gd name="connsiteX0" fmla="*/ 4763 w 11834877"/>
              <a:gd name="connsiteY0" fmla="*/ 0 h 6861175"/>
              <a:gd name="connsiteX1" fmla="*/ 8847548 w 11834877"/>
              <a:gd name="connsiteY1" fmla="*/ 0 h 6861175"/>
              <a:gd name="connsiteX2" fmla="*/ 11648794 w 11834877"/>
              <a:gd name="connsiteY2" fmla="*/ 2851928 h 6861175"/>
              <a:gd name="connsiteX3" fmla="*/ 11602056 w 11834877"/>
              <a:gd name="connsiteY3" fmla="*/ 3694655 h 6861175"/>
              <a:gd name="connsiteX4" fmla="*/ 8487036 w 11834877"/>
              <a:gd name="connsiteY4" fmla="*/ 6861175 h 6861175"/>
              <a:gd name="connsiteX5" fmla="*/ 4763 w 11834877"/>
              <a:gd name="connsiteY5" fmla="*/ 6858000 h 6861175"/>
              <a:gd name="connsiteX6" fmla="*/ 0 w 11834877"/>
              <a:gd name="connsiteY6" fmla="*/ 4060398 h 6861175"/>
              <a:gd name="connsiteX7" fmla="*/ 81246 w 11834877"/>
              <a:gd name="connsiteY7" fmla="*/ 3987135 h 6861175"/>
              <a:gd name="connsiteX8" fmla="*/ 343538 w 11834877"/>
              <a:gd name="connsiteY8" fmla="*/ 3718622 h 6861175"/>
              <a:gd name="connsiteX9" fmla="*/ 491404 w 11834877"/>
              <a:gd name="connsiteY9" fmla="*/ 2851118 h 6861175"/>
              <a:gd name="connsiteX10" fmla="*/ 95504 w 11834877"/>
              <a:gd name="connsiteY10" fmla="*/ 2410748 h 6861175"/>
              <a:gd name="connsiteX11" fmla="*/ 2381 w 11834877"/>
              <a:gd name="connsiteY11" fmla="*/ 2321353 h 6861175"/>
              <a:gd name="connsiteX12" fmla="*/ 4763 w 11834877"/>
              <a:gd name="connsiteY12" fmla="*/ 0 h 6861175"/>
              <a:gd name="connsiteX0" fmla="*/ 4763 w 11840538"/>
              <a:gd name="connsiteY0" fmla="*/ 0 h 6861175"/>
              <a:gd name="connsiteX1" fmla="*/ 8847548 w 11840538"/>
              <a:gd name="connsiteY1" fmla="*/ 0 h 6861175"/>
              <a:gd name="connsiteX2" fmla="*/ 11648794 w 11840538"/>
              <a:gd name="connsiteY2" fmla="*/ 2851928 h 6861175"/>
              <a:gd name="connsiteX3" fmla="*/ 11614756 w 11840538"/>
              <a:gd name="connsiteY3" fmla="*/ 3716880 h 6861175"/>
              <a:gd name="connsiteX4" fmla="*/ 8487036 w 11840538"/>
              <a:gd name="connsiteY4" fmla="*/ 6861175 h 6861175"/>
              <a:gd name="connsiteX5" fmla="*/ 4763 w 11840538"/>
              <a:gd name="connsiteY5" fmla="*/ 6858000 h 6861175"/>
              <a:gd name="connsiteX6" fmla="*/ 0 w 11840538"/>
              <a:gd name="connsiteY6" fmla="*/ 4060398 h 6861175"/>
              <a:gd name="connsiteX7" fmla="*/ 81246 w 11840538"/>
              <a:gd name="connsiteY7" fmla="*/ 3987135 h 6861175"/>
              <a:gd name="connsiteX8" fmla="*/ 343538 w 11840538"/>
              <a:gd name="connsiteY8" fmla="*/ 3718622 h 6861175"/>
              <a:gd name="connsiteX9" fmla="*/ 491404 w 11840538"/>
              <a:gd name="connsiteY9" fmla="*/ 2851118 h 6861175"/>
              <a:gd name="connsiteX10" fmla="*/ 95504 w 11840538"/>
              <a:gd name="connsiteY10" fmla="*/ 2410748 h 6861175"/>
              <a:gd name="connsiteX11" fmla="*/ 2381 w 11840538"/>
              <a:gd name="connsiteY11" fmla="*/ 2321353 h 6861175"/>
              <a:gd name="connsiteX12" fmla="*/ 4763 w 11840538"/>
              <a:gd name="connsiteY12" fmla="*/ 0 h 6861175"/>
              <a:gd name="connsiteX0" fmla="*/ 4763 w 11804508"/>
              <a:gd name="connsiteY0" fmla="*/ 0 h 6861175"/>
              <a:gd name="connsiteX1" fmla="*/ 8847548 w 11804508"/>
              <a:gd name="connsiteY1" fmla="*/ 0 h 6861175"/>
              <a:gd name="connsiteX2" fmla="*/ 11648794 w 11804508"/>
              <a:gd name="connsiteY2" fmla="*/ 2851928 h 6861175"/>
              <a:gd name="connsiteX3" fmla="*/ 11614756 w 11804508"/>
              <a:gd name="connsiteY3" fmla="*/ 3716880 h 6861175"/>
              <a:gd name="connsiteX4" fmla="*/ 8487036 w 11804508"/>
              <a:gd name="connsiteY4" fmla="*/ 6861175 h 6861175"/>
              <a:gd name="connsiteX5" fmla="*/ 4763 w 11804508"/>
              <a:gd name="connsiteY5" fmla="*/ 6858000 h 6861175"/>
              <a:gd name="connsiteX6" fmla="*/ 0 w 11804508"/>
              <a:gd name="connsiteY6" fmla="*/ 4060398 h 6861175"/>
              <a:gd name="connsiteX7" fmla="*/ 81246 w 11804508"/>
              <a:gd name="connsiteY7" fmla="*/ 3987135 h 6861175"/>
              <a:gd name="connsiteX8" fmla="*/ 343538 w 11804508"/>
              <a:gd name="connsiteY8" fmla="*/ 3718622 h 6861175"/>
              <a:gd name="connsiteX9" fmla="*/ 491404 w 11804508"/>
              <a:gd name="connsiteY9" fmla="*/ 2851118 h 6861175"/>
              <a:gd name="connsiteX10" fmla="*/ 95504 w 11804508"/>
              <a:gd name="connsiteY10" fmla="*/ 2410748 h 6861175"/>
              <a:gd name="connsiteX11" fmla="*/ 2381 w 11804508"/>
              <a:gd name="connsiteY11" fmla="*/ 2321353 h 6861175"/>
              <a:gd name="connsiteX12" fmla="*/ 4763 w 11804508"/>
              <a:gd name="connsiteY12" fmla="*/ 0 h 6861175"/>
              <a:gd name="connsiteX0" fmla="*/ 4763 w 11819560"/>
              <a:gd name="connsiteY0" fmla="*/ 0 h 6861175"/>
              <a:gd name="connsiteX1" fmla="*/ 8847548 w 11819560"/>
              <a:gd name="connsiteY1" fmla="*/ 0 h 6861175"/>
              <a:gd name="connsiteX2" fmla="*/ 11648794 w 11819560"/>
              <a:gd name="connsiteY2" fmla="*/ 2851928 h 6861175"/>
              <a:gd name="connsiteX3" fmla="*/ 11614756 w 11819560"/>
              <a:gd name="connsiteY3" fmla="*/ 3716880 h 6861175"/>
              <a:gd name="connsiteX4" fmla="*/ 8487036 w 11819560"/>
              <a:gd name="connsiteY4" fmla="*/ 6861175 h 6861175"/>
              <a:gd name="connsiteX5" fmla="*/ 4763 w 11819560"/>
              <a:gd name="connsiteY5" fmla="*/ 6858000 h 6861175"/>
              <a:gd name="connsiteX6" fmla="*/ 0 w 11819560"/>
              <a:gd name="connsiteY6" fmla="*/ 4060398 h 6861175"/>
              <a:gd name="connsiteX7" fmla="*/ 81246 w 11819560"/>
              <a:gd name="connsiteY7" fmla="*/ 3987135 h 6861175"/>
              <a:gd name="connsiteX8" fmla="*/ 343538 w 11819560"/>
              <a:gd name="connsiteY8" fmla="*/ 3718622 h 6861175"/>
              <a:gd name="connsiteX9" fmla="*/ 491404 w 11819560"/>
              <a:gd name="connsiteY9" fmla="*/ 2851118 h 6861175"/>
              <a:gd name="connsiteX10" fmla="*/ 95504 w 11819560"/>
              <a:gd name="connsiteY10" fmla="*/ 2410748 h 6861175"/>
              <a:gd name="connsiteX11" fmla="*/ 2381 w 11819560"/>
              <a:gd name="connsiteY11" fmla="*/ 2321353 h 6861175"/>
              <a:gd name="connsiteX12" fmla="*/ 4763 w 11819560"/>
              <a:gd name="connsiteY12" fmla="*/ 0 h 6861175"/>
              <a:gd name="connsiteX0" fmla="*/ 4763 w 11825057"/>
              <a:gd name="connsiteY0" fmla="*/ 0 h 6861175"/>
              <a:gd name="connsiteX1" fmla="*/ 8847548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25057"/>
              <a:gd name="connsiteY0" fmla="*/ 0 h 6861175"/>
              <a:gd name="connsiteX1" fmla="*/ 8818973 w 11825057"/>
              <a:gd name="connsiteY1" fmla="*/ 0 h 6861175"/>
              <a:gd name="connsiteX2" fmla="*/ 11648794 w 11825057"/>
              <a:gd name="connsiteY2" fmla="*/ 2851928 h 6861175"/>
              <a:gd name="connsiteX3" fmla="*/ 11614756 w 11825057"/>
              <a:gd name="connsiteY3" fmla="*/ 3716880 h 6861175"/>
              <a:gd name="connsiteX4" fmla="*/ 8487036 w 11825057"/>
              <a:gd name="connsiteY4" fmla="*/ 6861175 h 6861175"/>
              <a:gd name="connsiteX5" fmla="*/ 4763 w 11825057"/>
              <a:gd name="connsiteY5" fmla="*/ 6858000 h 6861175"/>
              <a:gd name="connsiteX6" fmla="*/ 0 w 11825057"/>
              <a:gd name="connsiteY6" fmla="*/ 4060398 h 6861175"/>
              <a:gd name="connsiteX7" fmla="*/ 81246 w 11825057"/>
              <a:gd name="connsiteY7" fmla="*/ 3987135 h 6861175"/>
              <a:gd name="connsiteX8" fmla="*/ 343538 w 11825057"/>
              <a:gd name="connsiteY8" fmla="*/ 3718622 h 6861175"/>
              <a:gd name="connsiteX9" fmla="*/ 491404 w 11825057"/>
              <a:gd name="connsiteY9" fmla="*/ 2851118 h 6861175"/>
              <a:gd name="connsiteX10" fmla="*/ 95504 w 11825057"/>
              <a:gd name="connsiteY10" fmla="*/ 2410748 h 6861175"/>
              <a:gd name="connsiteX11" fmla="*/ 2381 w 11825057"/>
              <a:gd name="connsiteY11" fmla="*/ 2321353 h 6861175"/>
              <a:gd name="connsiteX12" fmla="*/ 4763 w 11825057"/>
              <a:gd name="connsiteY12" fmla="*/ 0 h 6861175"/>
              <a:gd name="connsiteX0" fmla="*/ 4763 w 11805403"/>
              <a:gd name="connsiteY0" fmla="*/ 0 h 6861175"/>
              <a:gd name="connsiteX1" fmla="*/ 8818973 w 11805403"/>
              <a:gd name="connsiteY1" fmla="*/ 0 h 6861175"/>
              <a:gd name="connsiteX2" fmla="*/ 11617838 w 11805403"/>
              <a:gd name="connsiteY2" fmla="*/ 2823353 h 6861175"/>
              <a:gd name="connsiteX3" fmla="*/ 11614756 w 11805403"/>
              <a:gd name="connsiteY3" fmla="*/ 3716880 h 6861175"/>
              <a:gd name="connsiteX4" fmla="*/ 8487036 w 11805403"/>
              <a:gd name="connsiteY4" fmla="*/ 6861175 h 6861175"/>
              <a:gd name="connsiteX5" fmla="*/ 4763 w 11805403"/>
              <a:gd name="connsiteY5" fmla="*/ 6858000 h 6861175"/>
              <a:gd name="connsiteX6" fmla="*/ 0 w 11805403"/>
              <a:gd name="connsiteY6" fmla="*/ 4060398 h 6861175"/>
              <a:gd name="connsiteX7" fmla="*/ 81246 w 11805403"/>
              <a:gd name="connsiteY7" fmla="*/ 3987135 h 6861175"/>
              <a:gd name="connsiteX8" fmla="*/ 343538 w 11805403"/>
              <a:gd name="connsiteY8" fmla="*/ 3718622 h 6861175"/>
              <a:gd name="connsiteX9" fmla="*/ 491404 w 11805403"/>
              <a:gd name="connsiteY9" fmla="*/ 2851118 h 6861175"/>
              <a:gd name="connsiteX10" fmla="*/ 95504 w 11805403"/>
              <a:gd name="connsiteY10" fmla="*/ 2410748 h 6861175"/>
              <a:gd name="connsiteX11" fmla="*/ 2381 w 11805403"/>
              <a:gd name="connsiteY11" fmla="*/ 2321353 h 6861175"/>
              <a:gd name="connsiteX12" fmla="*/ 4763 w 11805403"/>
              <a:gd name="connsiteY12" fmla="*/ 0 h 6861175"/>
              <a:gd name="connsiteX0" fmla="*/ 4763 w 11819567"/>
              <a:gd name="connsiteY0" fmla="*/ 0 h 6861175"/>
              <a:gd name="connsiteX1" fmla="*/ 8818973 w 11819567"/>
              <a:gd name="connsiteY1" fmla="*/ 0 h 6861175"/>
              <a:gd name="connsiteX2" fmla="*/ 11617838 w 11819567"/>
              <a:gd name="connsiteY2" fmla="*/ 2823353 h 6861175"/>
              <a:gd name="connsiteX3" fmla="*/ 11614756 w 11819567"/>
              <a:gd name="connsiteY3" fmla="*/ 3716880 h 6861175"/>
              <a:gd name="connsiteX4" fmla="*/ 8487036 w 11819567"/>
              <a:gd name="connsiteY4" fmla="*/ 6861175 h 6861175"/>
              <a:gd name="connsiteX5" fmla="*/ 4763 w 11819567"/>
              <a:gd name="connsiteY5" fmla="*/ 6858000 h 6861175"/>
              <a:gd name="connsiteX6" fmla="*/ 0 w 11819567"/>
              <a:gd name="connsiteY6" fmla="*/ 4060398 h 6861175"/>
              <a:gd name="connsiteX7" fmla="*/ 81246 w 11819567"/>
              <a:gd name="connsiteY7" fmla="*/ 3987135 h 6861175"/>
              <a:gd name="connsiteX8" fmla="*/ 343538 w 11819567"/>
              <a:gd name="connsiteY8" fmla="*/ 3718622 h 6861175"/>
              <a:gd name="connsiteX9" fmla="*/ 491404 w 11819567"/>
              <a:gd name="connsiteY9" fmla="*/ 2851118 h 6861175"/>
              <a:gd name="connsiteX10" fmla="*/ 95504 w 11819567"/>
              <a:gd name="connsiteY10" fmla="*/ 2410748 h 6861175"/>
              <a:gd name="connsiteX11" fmla="*/ 2381 w 11819567"/>
              <a:gd name="connsiteY11" fmla="*/ 2321353 h 6861175"/>
              <a:gd name="connsiteX12" fmla="*/ 4763 w 11819567"/>
              <a:gd name="connsiteY12" fmla="*/ 0 h 6861175"/>
              <a:gd name="connsiteX0" fmla="*/ 4763 w 11825387"/>
              <a:gd name="connsiteY0" fmla="*/ 0 h 6861175"/>
              <a:gd name="connsiteX1" fmla="*/ 8818973 w 11825387"/>
              <a:gd name="connsiteY1" fmla="*/ 0 h 6861175"/>
              <a:gd name="connsiteX2" fmla="*/ 11617838 w 11825387"/>
              <a:gd name="connsiteY2" fmla="*/ 2823353 h 6861175"/>
              <a:gd name="connsiteX3" fmla="*/ 11614756 w 11825387"/>
              <a:gd name="connsiteY3" fmla="*/ 3716880 h 6861175"/>
              <a:gd name="connsiteX4" fmla="*/ 8487036 w 11825387"/>
              <a:gd name="connsiteY4" fmla="*/ 6861175 h 6861175"/>
              <a:gd name="connsiteX5" fmla="*/ 4763 w 11825387"/>
              <a:gd name="connsiteY5" fmla="*/ 6858000 h 6861175"/>
              <a:gd name="connsiteX6" fmla="*/ 0 w 11825387"/>
              <a:gd name="connsiteY6" fmla="*/ 4060398 h 6861175"/>
              <a:gd name="connsiteX7" fmla="*/ 81246 w 11825387"/>
              <a:gd name="connsiteY7" fmla="*/ 3987135 h 6861175"/>
              <a:gd name="connsiteX8" fmla="*/ 343538 w 11825387"/>
              <a:gd name="connsiteY8" fmla="*/ 3718622 h 6861175"/>
              <a:gd name="connsiteX9" fmla="*/ 491404 w 11825387"/>
              <a:gd name="connsiteY9" fmla="*/ 2851118 h 6861175"/>
              <a:gd name="connsiteX10" fmla="*/ 95504 w 11825387"/>
              <a:gd name="connsiteY10" fmla="*/ 2410748 h 6861175"/>
              <a:gd name="connsiteX11" fmla="*/ 2381 w 11825387"/>
              <a:gd name="connsiteY11" fmla="*/ 2321353 h 6861175"/>
              <a:gd name="connsiteX12" fmla="*/ 4763 w 11825387"/>
              <a:gd name="connsiteY12" fmla="*/ 0 h 6861175"/>
              <a:gd name="connsiteX0" fmla="*/ 4763 w 11829863"/>
              <a:gd name="connsiteY0" fmla="*/ 0 h 6861175"/>
              <a:gd name="connsiteX1" fmla="*/ 8818973 w 11829863"/>
              <a:gd name="connsiteY1" fmla="*/ 0 h 6861175"/>
              <a:gd name="connsiteX2" fmla="*/ 11617838 w 11829863"/>
              <a:gd name="connsiteY2" fmla="*/ 2823353 h 6861175"/>
              <a:gd name="connsiteX3" fmla="*/ 11614756 w 11829863"/>
              <a:gd name="connsiteY3" fmla="*/ 3716880 h 6861175"/>
              <a:gd name="connsiteX4" fmla="*/ 8487036 w 11829863"/>
              <a:gd name="connsiteY4" fmla="*/ 6861175 h 6861175"/>
              <a:gd name="connsiteX5" fmla="*/ 4763 w 11829863"/>
              <a:gd name="connsiteY5" fmla="*/ 6858000 h 6861175"/>
              <a:gd name="connsiteX6" fmla="*/ 0 w 11829863"/>
              <a:gd name="connsiteY6" fmla="*/ 4060398 h 6861175"/>
              <a:gd name="connsiteX7" fmla="*/ 81246 w 11829863"/>
              <a:gd name="connsiteY7" fmla="*/ 3987135 h 6861175"/>
              <a:gd name="connsiteX8" fmla="*/ 343538 w 11829863"/>
              <a:gd name="connsiteY8" fmla="*/ 3718622 h 6861175"/>
              <a:gd name="connsiteX9" fmla="*/ 491404 w 11829863"/>
              <a:gd name="connsiteY9" fmla="*/ 2851118 h 6861175"/>
              <a:gd name="connsiteX10" fmla="*/ 95504 w 11829863"/>
              <a:gd name="connsiteY10" fmla="*/ 2410748 h 6861175"/>
              <a:gd name="connsiteX11" fmla="*/ 2381 w 11829863"/>
              <a:gd name="connsiteY11" fmla="*/ 2321353 h 6861175"/>
              <a:gd name="connsiteX12" fmla="*/ 4763 w 11829863"/>
              <a:gd name="connsiteY12" fmla="*/ 0 h 6861175"/>
              <a:gd name="connsiteX0" fmla="*/ 4763 w 11826127"/>
              <a:gd name="connsiteY0" fmla="*/ 0 h 6861175"/>
              <a:gd name="connsiteX1" fmla="*/ 8818973 w 11826127"/>
              <a:gd name="connsiteY1" fmla="*/ 0 h 6861175"/>
              <a:gd name="connsiteX2" fmla="*/ 11617838 w 11826127"/>
              <a:gd name="connsiteY2" fmla="*/ 2823353 h 6861175"/>
              <a:gd name="connsiteX3" fmla="*/ 11614756 w 11826127"/>
              <a:gd name="connsiteY3" fmla="*/ 3716880 h 6861175"/>
              <a:gd name="connsiteX4" fmla="*/ 8487036 w 11826127"/>
              <a:gd name="connsiteY4" fmla="*/ 6861175 h 6861175"/>
              <a:gd name="connsiteX5" fmla="*/ 4763 w 11826127"/>
              <a:gd name="connsiteY5" fmla="*/ 6858000 h 6861175"/>
              <a:gd name="connsiteX6" fmla="*/ 0 w 11826127"/>
              <a:gd name="connsiteY6" fmla="*/ 4060398 h 6861175"/>
              <a:gd name="connsiteX7" fmla="*/ 81246 w 11826127"/>
              <a:gd name="connsiteY7" fmla="*/ 3987135 h 6861175"/>
              <a:gd name="connsiteX8" fmla="*/ 343538 w 11826127"/>
              <a:gd name="connsiteY8" fmla="*/ 3718622 h 6861175"/>
              <a:gd name="connsiteX9" fmla="*/ 491404 w 11826127"/>
              <a:gd name="connsiteY9" fmla="*/ 2851118 h 6861175"/>
              <a:gd name="connsiteX10" fmla="*/ 95504 w 11826127"/>
              <a:gd name="connsiteY10" fmla="*/ 2410748 h 6861175"/>
              <a:gd name="connsiteX11" fmla="*/ 2381 w 11826127"/>
              <a:gd name="connsiteY11" fmla="*/ 2321353 h 6861175"/>
              <a:gd name="connsiteX12" fmla="*/ 4763 w 11826127"/>
              <a:gd name="connsiteY12" fmla="*/ 0 h 6861175"/>
              <a:gd name="connsiteX0" fmla="*/ 4763 w 11829111"/>
              <a:gd name="connsiteY0" fmla="*/ 0 h 6861175"/>
              <a:gd name="connsiteX1" fmla="*/ 8818973 w 11829111"/>
              <a:gd name="connsiteY1" fmla="*/ 0 h 6861175"/>
              <a:gd name="connsiteX2" fmla="*/ 11617838 w 11829111"/>
              <a:gd name="connsiteY2" fmla="*/ 2823353 h 6861175"/>
              <a:gd name="connsiteX3" fmla="*/ 11614756 w 11829111"/>
              <a:gd name="connsiteY3" fmla="*/ 3716880 h 6861175"/>
              <a:gd name="connsiteX4" fmla="*/ 8487036 w 11829111"/>
              <a:gd name="connsiteY4" fmla="*/ 6861175 h 6861175"/>
              <a:gd name="connsiteX5" fmla="*/ 4763 w 11829111"/>
              <a:gd name="connsiteY5" fmla="*/ 6858000 h 6861175"/>
              <a:gd name="connsiteX6" fmla="*/ 0 w 11829111"/>
              <a:gd name="connsiteY6" fmla="*/ 4060398 h 6861175"/>
              <a:gd name="connsiteX7" fmla="*/ 81246 w 11829111"/>
              <a:gd name="connsiteY7" fmla="*/ 3987135 h 6861175"/>
              <a:gd name="connsiteX8" fmla="*/ 343538 w 11829111"/>
              <a:gd name="connsiteY8" fmla="*/ 3718622 h 6861175"/>
              <a:gd name="connsiteX9" fmla="*/ 491404 w 11829111"/>
              <a:gd name="connsiteY9" fmla="*/ 2851118 h 6861175"/>
              <a:gd name="connsiteX10" fmla="*/ 95504 w 11829111"/>
              <a:gd name="connsiteY10" fmla="*/ 2410748 h 6861175"/>
              <a:gd name="connsiteX11" fmla="*/ 2381 w 11829111"/>
              <a:gd name="connsiteY11" fmla="*/ 2321353 h 6861175"/>
              <a:gd name="connsiteX12" fmla="*/ 4763 w 11829111"/>
              <a:gd name="connsiteY12" fmla="*/ 0 h 6861175"/>
              <a:gd name="connsiteX0" fmla="*/ 4763 w 11823130"/>
              <a:gd name="connsiteY0" fmla="*/ 0 h 6861175"/>
              <a:gd name="connsiteX1" fmla="*/ 8818973 w 11823130"/>
              <a:gd name="connsiteY1" fmla="*/ 0 h 6861175"/>
              <a:gd name="connsiteX2" fmla="*/ 11617838 w 11823130"/>
              <a:gd name="connsiteY2" fmla="*/ 2823353 h 6861175"/>
              <a:gd name="connsiteX3" fmla="*/ 11614756 w 11823130"/>
              <a:gd name="connsiteY3" fmla="*/ 3716880 h 6861175"/>
              <a:gd name="connsiteX4" fmla="*/ 8487036 w 11823130"/>
              <a:gd name="connsiteY4" fmla="*/ 6861175 h 6861175"/>
              <a:gd name="connsiteX5" fmla="*/ 4763 w 11823130"/>
              <a:gd name="connsiteY5" fmla="*/ 6858000 h 6861175"/>
              <a:gd name="connsiteX6" fmla="*/ 0 w 11823130"/>
              <a:gd name="connsiteY6" fmla="*/ 4060398 h 6861175"/>
              <a:gd name="connsiteX7" fmla="*/ 81246 w 11823130"/>
              <a:gd name="connsiteY7" fmla="*/ 3987135 h 6861175"/>
              <a:gd name="connsiteX8" fmla="*/ 343538 w 11823130"/>
              <a:gd name="connsiteY8" fmla="*/ 3718622 h 6861175"/>
              <a:gd name="connsiteX9" fmla="*/ 491404 w 11823130"/>
              <a:gd name="connsiteY9" fmla="*/ 2851118 h 6861175"/>
              <a:gd name="connsiteX10" fmla="*/ 95504 w 11823130"/>
              <a:gd name="connsiteY10" fmla="*/ 2410748 h 6861175"/>
              <a:gd name="connsiteX11" fmla="*/ 2381 w 11823130"/>
              <a:gd name="connsiteY11" fmla="*/ 2321353 h 6861175"/>
              <a:gd name="connsiteX12" fmla="*/ 4763 w 11823130"/>
              <a:gd name="connsiteY12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23130" h="6861175">
                <a:moveTo>
                  <a:pt x="4763" y="0"/>
                </a:moveTo>
                <a:lnTo>
                  <a:pt x="8818973" y="0"/>
                </a:lnTo>
                <a:lnTo>
                  <a:pt x="11617838" y="2823353"/>
                </a:lnTo>
                <a:cubicBezTo>
                  <a:pt x="11961823" y="3212161"/>
                  <a:pt x="11811898" y="3549529"/>
                  <a:pt x="11614756" y="3716880"/>
                </a:cubicBezTo>
                <a:lnTo>
                  <a:pt x="8487036" y="6861175"/>
                </a:lnTo>
                <a:lnTo>
                  <a:pt x="4763" y="6858000"/>
                </a:lnTo>
                <a:cubicBezTo>
                  <a:pt x="3175" y="5925466"/>
                  <a:pt x="1588" y="4992932"/>
                  <a:pt x="0" y="4060398"/>
                </a:cubicBezTo>
                <a:lnTo>
                  <a:pt x="81246" y="3987135"/>
                </a:lnTo>
                <a:cubicBezTo>
                  <a:pt x="180583" y="3884137"/>
                  <a:pt x="173700" y="3894559"/>
                  <a:pt x="343538" y="3718622"/>
                </a:cubicBezTo>
                <a:cubicBezTo>
                  <a:pt x="574587" y="3479276"/>
                  <a:pt x="655860" y="3205742"/>
                  <a:pt x="491404" y="2851118"/>
                </a:cubicBezTo>
                <a:cubicBezTo>
                  <a:pt x="375206" y="2669513"/>
                  <a:pt x="246959" y="2569340"/>
                  <a:pt x="95504" y="2410748"/>
                </a:cubicBezTo>
                <a:lnTo>
                  <a:pt x="2381" y="2321353"/>
                </a:lnTo>
                <a:lnTo>
                  <a:pt x="4763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sv-SE"/>
              <a:t>Klicka på ikonen för att lägga till en bild. </a:t>
            </a:r>
            <a:br>
              <a:rPr lang="sv-SE"/>
            </a:br>
            <a:r>
              <a:rPr lang="sv-SE"/>
              <a:t>Om pilen blir felvänd, spara om bilden till .</a:t>
            </a:r>
            <a:r>
              <a:rPr lang="sv-SE" err="1"/>
              <a:t>png</a:t>
            </a:r>
            <a:r>
              <a:rPr lang="sv-SE"/>
              <a:t> och infoga bilden igen</a:t>
            </a:r>
          </a:p>
        </p:txBody>
      </p:sp>
    </p:spTree>
    <p:extLst>
      <p:ext uri="{BB962C8B-B14F-4D97-AF65-F5344CB8AC3E}">
        <p14:creationId xmlns:p14="http://schemas.microsoft.com/office/powerpoint/2010/main" val="4252947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ehållssida_Az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300ED6D-E095-E04E-A62E-DD288F104C83}"/>
              </a:ext>
            </a:extLst>
          </p:cNvPr>
          <p:cNvSpPr/>
          <p:nvPr userDrawn="1"/>
        </p:nvSpPr>
        <p:spPr>
          <a:xfrm>
            <a:off x="6259286" y="391886"/>
            <a:ext cx="4770211" cy="4341586"/>
          </a:xfrm>
          <a:custGeom>
            <a:avLst/>
            <a:gdLst>
              <a:gd name="connsiteX0" fmla="*/ 3831771 w 4811486"/>
              <a:gd name="connsiteY0" fmla="*/ 609600 h 4408715"/>
              <a:gd name="connsiteX1" fmla="*/ 3298371 w 4811486"/>
              <a:gd name="connsiteY1" fmla="*/ 54429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831771 w 4811486"/>
              <a:gd name="connsiteY0" fmla="*/ 609600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211286 w 4811486"/>
              <a:gd name="connsiteY9" fmla="*/ 1186543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615543 w 4811486"/>
              <a:gd name="connsiteY7" fmla="*/ 4223658 h 4408715"/>
              <a:gd name="connsiteX8" fmla="*/ 3907971 w 4811486"/>
              <a:gd name="connsiteY8" fmla="*/ 3918858 h 4408715"/>
              <a:gd name="connsiteX9" fmla="*/ 3798661 w 4811486"/>
              <a:gd name="connsiteY9" fmla="*/ 543605 h 4408715"/>
              <a:gd name="connsiteX0" fmla="*/ 3796846 w 4811486"/>
              <a:gd name="connsiteY0" fmla="*/ 532447 h 4408715"/>
              <a:gd name="connsiteX1" fmla="*/ 3438071 w 4811486"/>
              <a:gd name="connsiteY1" fmla="*/ 163728 h 4408715"/>
              <a:gd name="connsiteX2" fmla="*/ 2046514 w 4811486"/>
              <a:gd name="connsiteY2" fmla="*/ 0 h 4408715"/>
              <a:gd name="connsiteX3" fmla="*/ 0 w 4811486"/>
              <a:gd name="connsiteY3" fmla="*/ 2079172 h 4408715"/>
              <a:gd name="connsiteX4" fmla="*/ 10886 w 4811486"/>
              <a:gd name="connsiteY4" fmla="*/ 2405743 h 4408715"/>
              <a:gd name="connsiteX5" fmla="*/ 1992086 w 4811486"/>
              <a:gd name="connsiteY5" fmla="*/ 4365172 h 4408715"/>
              <a:gd name="connsiteX6" fmla="*/ 4811486 w 4811486"/>
              <a:gd name="connsiteY6" fmla="*/ 4408715 h 4408715"/>
              <a:gd name="connsiteX7" fmla="*/ 4599668 w 4811486"/>
              <a:gd name="connsiteY7" fmla="*/ 4223658 h 4408715"/>
              <a:gd name="connsiteX8" fmla="*/ 3907971 w 4811486"/>
              <a:gd name="connsiteY8" fmla="*/ 3918858 h 4408715"/>
              <a:gd name="connsiteX9" fmla="*/ 3798661 w 4811486"/>
              <a:gd name="connsiteY9" fmla="*/ 543605 h 4408715"/>
              <a:gd name="connsiteX0" fmla="*/ 3796846 w 4770211"/>
              <a:gd name="connsiteY0" fmla="*/ 532447 h 4395856"/>
              <a:gd name="connsiteX1" fmla="*/ 3438071 w 4770211"/>
              <a:gd name="connsiteY1" fmla="*/ 163728 h 4395856"/>
              <a:gd name="connsiteX2" fmla="*/ 2046514 w 4770211"/>
              <a:gd name="connsiteY2" fmla="*/ 0 h 4395856"/>
              <a:gd name="connsiteX3" fmla="*/ 0 w 4770211"/>
              <a:gd name="connsiteY3" fmla="*/ 2079172 h 4395856"/>
              <a:gd name="connsiteX4" fmla="*/ 10886 w 4770211"/>
              <a:gd name="connsiteY4" fmla="*/ 2405743 h 4395856"/>
              <a:gd name="connsiteX5" fmla="*/ 1992086 w 4770211"/>
              <a:gd name="connsiteY5" fmla="*/ 4365172 h 4395856"/>
              <a:gd name="connsiteX6" fmla="*/ 4770211 w 4770211"/>
              <a:gd name="connsiteY6" fmla="*/ 4395856 h 4395856"/>
              <a:gd name="connsiteX7" fmla="*/ 4599668 w 4770211"/>
              <a:gd name="connsiteY7" fmla="*/ 4223658 h 4395856"/>
              <a:gd name="connsiteX8" fmla="*/ 3907971 w 4770211"/>
              <a:gd name="connsiteY8" fmla="*/ 3918858 h 4395856"/>
              <a:gd name="connsiteX9" fmla="*/ 3798661 w 4770211"/>
              <a:gd name="connsiteY9" fmla="*/ 543605 h 4395856"/>
              <a:gd name="connsiteX0" fmla="*/ 3796846 w 4770211"/>
              <a:gd name="connsiteY0" fmla="*/ 532447 h 4395856"/>
              <a:gd name="connsiteX1" fmla="*/ 3438071 w 4770211"/>
              <a:gd name="connsiteY1" fmla="*/ 163728 h 4395856"/>
              <a:gd name="connsiteX2" fmla="*/ 2046514 w 4770211"/>
              <a:gd name="connsiteY2" fmla="*/ 0 h 4395856"/>
              <a:gd name="connsiteX3" fmla="*/ 0 w 4770211"/>
              <a:gd name="connsiteY3" fmla="*/ 2079172 h 4395856"/>
              <a:gd name="connsiteX4" fmla="*/ 10886 w 4770211"/>
              <a:gd name="connsiteY4" fmla="*/ 2405743 h 4395856"/>
              <a:gd name="connsiteX5" fmla="*/ 1992086 w 4770211"/>
              <a:gd name="connsiteY5" fmla="*/ 4365172 h 4395856"/>
              <a:gd name="connsiteX6" fmla="*/ 4770211 w 4770211"/>
              <a:gd name="connsiteY6" fmla="*/ 4395856 h 4395856"/>
              <a:gd name="connsiteX7" fmla="*/ 4628243 w 4770211"/>
              <a:gd name="connsiteY7" fmla="*/ 4239732 h 4395856"/>
              <a:gd name="connsiteX8" fmla="*/ 3907971 w 4770211"/>
              <a:gd name="connsiteY8" fmla="*/ 3918858 h 4395856"/>
              <a:gd name="connsiteX9" fmla="*/ 3798661 w 4770211"/>
              <a:gd name="connsiteY9" fmla="*/ 543605 h 439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0211" h="4395856">
                <a:moveTo>
                  <a:pt x="3796846" y="532447"/>
                </a:moveTo>
                <a:lnTo>
                  <a:pt x="3438071" y="163728"/>
                </a:lnTo>
                <a:lnTo>
                  <a:pt x="2046514" y="0"/>
                </a:lnTo>
                <a:lnTo>
                  <a:pt x="0" y="2079172"/>
                </a:lnTo>
                <a:lnTo>
                  <a:pt x="10886" y="2405743"/>
                </a:lnTo>
                <a:lnTo>
                  <a:pt x="1992086" y="4365172"/>
                </a:lnTo>
                <a:lnTo>
                  <a:pt x="4770211" y="4395856"/>
                </a:lnTo>
                <a:lnTo>
                  <a:pt x="4628243" y="4239732"/>
                </a:lnTo>
                <a:lnTo>
                  <a:pt x="3907971" y="3918858"/>
                </a:lnTo>
                <a:lnTo>
                  <a:pt x="3798661" y="54360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Segoe" panose="020B0502040200020203" pitchFamily="34" charset="77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8236" y="1843832"/>
            <a:ext cx="4943475" cy="4102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>
                <a:solidFill>
                  <a:schemeClr val="bg1"/>
                </a:solidFill>
              </a:defRPr>
            </a:lvl1pPr>
          </a:lstStyle>
          <a:p>
            <a:pPr marL="180000" lvl="0" indent="-180000"/>
            <a:r>
              <a:rPr lang="sv-SE"/>
              <a:t>Klicka här för att ändra format på bakgrundstexten
Nivå två
Nivå tre
Nivå fyra
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377181C-C541-C746-B527-770DF1A50D2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58236" y="1178760"/>
            <a:ext cx="4943475" cy="23156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2400" b="1" baseline="0" smtClean="0"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247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helsides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45FA4A47-DE96-432F-B3FA-95F9E602F6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5999" y="215998"/>
            <a:ext cx="11760001" cy="5921485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5BBBBF2-582B-46CE-A6EE-C43ED03CD1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4322" y="495835"/>
            <a:ext cx="7611457" cy="2524456"/>
          </a:xfrm>
        </p:spPr>
        <p:txBody>
          <a:bodyPr anchor="t"/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00486BF-430B-455E-A1AA-2329D940AE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322" y="5563984"/>
            <a:ext cx="11387677" cy="48290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AEC82D-0AD9-4ECA-9D41-23AAD814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495" y="6356350"/>
            <a:ext cx="1511801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32907-3DCC-42A6-86E0-C5A50014B4EE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D7F05E-54FB-44D0-93EE-BE97DDA2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8346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B566F6-E716-474C-A1AF-E1694185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641" y="6356350"/>
            <a:ext cx="44870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9F76A62C-FBD3-456B-865D-488288EF03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600" y="223200"/>
            <a:ext cx="3492000" cy="589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088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C2EC8-70BC-4B8D-93AC-827F9FF2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847850"/>
            <a:ext cx="4943475" cy="10915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spc="-5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25AEA6-DADC-4532-B8C6-C656C8379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900" b="1" spc="0" baseline="0" dirty="0"/>
            </a:lvl1pPr>
          </a:lstStyle>
          <a:p>
            <a:pPr marL="180000" lvl="0" indent="-18000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00774-52DD-4142-B79C-7A581638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04993-CFE0-4636-85AF-C7E83EDA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D1E541-2AE0-43C8-A954-D328B37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0D16B19-EB48-4E88-9646-56B5A8721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1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brikbild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29403741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grå">
    <p:bg>
      <p:bgPr>
        <a:gradFill flip="none" rotWithShape="1">
          <a:gsLst>
            <a:gs pos="5000">
              <a:srgbClr val="FFFFFF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497FA5-37B9-440A-9EE0-C0FA291A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847850"/>
            <a:ext cx="4943475" cy="1091580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sv-SE" sz="2800" spc="-50" baseline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0B8FAF-2A3C-4FFB-BCAF-A3E19772F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b="1" smtClean="0"/>
            </a:lvl1pPr>
          </a:lstStyle>
          <a:p>
            <a:pPr marL="180000" lvl="0" indent="-18000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79FDD8-74AE-4B25-B6E1-5FF4FF63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823687-D6E0-47E7-9365-4089CFB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1D3A8-026C-424F-920D-1252FC0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84A8A97-FCB6-410A-87F3-BACB7E54E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F19E72FF-1B25-4FA5-A5D1-8F7BC1B02C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3218111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121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å">
    <p:bg>
      <p:bgPr>
        <a:gradFill flip="none" rotWithShape="1">
          <a:gsLst>
            <a:gs pos="5000">
              <a:schemeClr val="bg1"/>
            </a:gs>
            <a:gs pos="95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4830073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7077AF2-6529-4E8F-9F29-706E8022A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484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1164A-C3B3-48E1-87C1-F55177B0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A2FE27-D5F3-4125-8F1B-9EF0DA7C4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2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FAC01-B486-4E65-B289-1E73F08B5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9455" y="1932391"/>
            <a:ext cx="4338000" cy="4088847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defRPr sz="140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718B7DB-CD1A-47A7-9D4C-B044E3BD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AD36E1-0B8F-4DD5-96B0-16D4068F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A376C26-1BC7-4C89-8478-FF49E6EB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E9FAD180-9559-45C4-A1CF-33A27C50B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5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0A62E-63A5-41DC-9952-D6CE3C6FC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406" y="1163278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5379C4-8163-44CE-BF06-8C6E5043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286FA5-537D-4F7E-A106-BB5217B7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398A460-E697-46D9-A89D-117A4C5A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5B1EF31-7153-42EC-9F2F-F5255A2A5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783" t="40992" r="43242" b="24930"/>
          <a:stretch/>
        </p:blipFill>
        <p:spPr>
          <a:xfrm>
            <a:off x="6222999" y="0"/>
            <a:ext cx="596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69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5F0B0FA-3222-44C0-B186-DC1FB251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FED076E-810F-4219-A0BC-51A00740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BB22EF1-A092-4F4F-8109-E337689F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8847988E-979B-4473-85E9-8531FE984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93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14A6C-E22C-41B2-8043-D5EC0F4B1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484" y="1164787"/>
            <a:ext cx="959815" cy="459629"/>
          </a:xfrm>
          <a:gradFill>
            <a:gsLst>
              <a:gs pos="0">
                <a:schemeClr val="bg1">
                  <a:alpha val="0"/>
                </a:schemeClr>
              </a:gs>
              <a:gs pos="96000">
                <a:schemeClr val="bg1">
                  <a:alpha val="0"/>
                </a:schemeClr>
              </a:gs>
              <a:gs pos="96000">
                <a:schemeClr val="accent1"/>
              </a:gs>
              <a:gs pos="100000">
                <a:schemeClr val="accent1"/>
              </a:gs>
            </a:gsLst>
            <a:lin ang="5400000" scaled="1"/>
          </a:gradFill>
        </p:spPr>
        <p:txBody>
          <a:bodyPr wrap="none" lIns="0" tIns="0" rIns="0" bIns="126000" anchor="b">
            <a:spAutoFit/>
          </a:bodyPr>
          <a:lstStyle>
            <a:lvl1pPr>
              <a:defRPr/>
            </a:lvl1pPr>
          </a:lstStyle>
          <a:p>
            <a:r>
              <a:rPr lang="sv-SE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7C7471-98EB-480D-B47D-246857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907" y="1932391"/>
            <a:ext cx="4253077" cy="408884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2A113D-0140-4742-89CA-924C2F2A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D0BC-2BAF-4463-9D3B-F371B92BE5C1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6708127-21D2-4A79-8534-0B644D4C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704E90-18C6-4AFD-A9FA-90E20612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8CCF-5503-4507-8772-AAA14F22F4F2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EAE780E4-76AC-4C68-8781-3F2B7866FE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82663"/>
            <a:ext cx="5398294" cy="43513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CB14E3C-4044-4509-812F-70F76EEAC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25"/>
          <a:stretch/>
        </p:blipFill>
        <p:spPr>
          <a:xfrm>
            <a:off x="6361113" y="0"/>
            <a:ext cx="5830887" cy="65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C2EC8-70BC-4B8D-93AC-827F9FF2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847850"/>
            <a:ext cx="4943475" cy="10915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spc="-5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E25AEA6-DADC-4532-B8C6-C656C8379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3106427"/>
            <a:ext cx="4943475" cy="28019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sv-SE" sz="1900" b="1" spc="0" baseline="0" dirty="0"/>
            </a:lvl1pPr>
          </a:lstStyle>
          <a:p>
            <a:pPr marL="180000" lvl="0" indent="-180000"/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00774-52DD-4142-B79C-7A581638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3428998"/>
            <a:ext cx="2743200" cy="280192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204993-CFE0-4636-85AF-C7E83EDA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D1E541-2AE0-43C8-A954-D328B37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E0D16B19-EB48-4E88-9646-56B5A8721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0587" r="44908"/>
          <a:stretch/>
        </p:blipFill>
        <p:spPr>
          <a:xfrm>
            <a:off x="6359301" y="0"/>
            <a:ext cx="5832700" cy="654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image" Target="../media/image9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image" Target="../media/image8.png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0B7370-26EA-45DD-861A-D03D41ED46DF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2023-08-31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5F0E0-B5C3-4CD1-92D9-1861807167C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756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81B9374-C4AA-4C92-AD52-D19B7434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381600"/>
            <a:ext cx="5624804" cy="2042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CD8AD-E29E-4959-8DB6-99D54110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800" y="2990033"/>
            <a:ext cx="11346055" cy="3146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E9CFA2-650F-4660-BA2E-04BE3FB6F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217" y="6356350"/>
            <a:ext cx="18495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6189-61E0-40AC-AB3C-C167CC6FC3DE}" type="datetime1">
              <a:rPr lang="sv-SE" smtClean="0"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82AB79B-D3C6-466B-8EF1-40BFBA83C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1989FD-990A-4732-8BC0-495CB08AF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641" y="6356350"/>
            <a:ext cx="448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FE26-693D-4657-8CF4-E1D4E86C9D92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DF37E976-9D01-4C00-B1EA-DE4D3C6AEB4F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96" y="6301808"/>
            <a:ext cx="1036800" cy="3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2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1FC9295-CCC9-4580-8C2C-1BF6D982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1052423"/>
            <a:ext cx="8680151" cy="55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357918-CFBF-4041-ADD7-3A0A7C01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2" y="1932391"/>
            <a:ext cx="8680152" cy="408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Punktrubrik 1</a:t>
            </a:r>
          </a:p>
          <a:p>
            <a:pPr lvl="1"/>
            <a:r>
              <a:rPr lang="sv-SE"/>
              <a:t>Underrubrik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511318-78A5-4884-813F-E7B316A82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1" y="6356350"/>
            <a:ext cx="232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FB6FE-1464-45D7-A4FE-1DB20229C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1439" y="6345964"/>
            <a:ext cx="3571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964C7A-2F72-41A2-AAD2-E3E9D978C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3174" y="6338656"/>
            <a:ext cx="232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 12">
            <a:extLst>
              <a:ext uri="{FF2B5EF4-FFF2-40B4-BE49-F238E27FC236}">
                <a16:creationId xmlns:a16="http://schemas.microsoft.com/office/drawing/2014/main" id="{63AC1679-E22E-4002-8F32-8EA4502B4944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2E8891F-2CFF-4CEE-B1F5-045A985FC71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2B87B63-9C89-4514-B590-EA43EF23778E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90" y="5111019"/>
            <a:ext cx="1449865" cy="3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50" r:id="rId4"/>
    <p:sldLayoutId id="2147483665" r:id="rId5"/>
    <p:sldLayoutId id="2147483652" r:id="rId6"/>
    <p:sldLayoutId id="2147483654" r:id="rId7"/>
    <p:sldLayoutId id="2147483655" r:id="rId8"/>
    <p:sldLayoutId id="2147483659" r:id="rId9"/>
    <p:sldLayoutId id="2147483975" r:id="rId10"/>
    <p:sldLayoutId id="2147483976" r:id="rId11"/>
    <p:sldLayoutId id="2147483977" r:id="rId12"/>
    <p:sldLayoutId id="2147483978" r:id="rId13"/>
    <p:sldLayoutId id="2147483979" r:id="rId14"/>
    <p:sldLayoutId id="2147483980" r:id="rId15"/>
    <p:sldLayoutId id="2147483981" r:id="rId16"/>
    <p:sldLayoutId id="2147483982" r:id="rId17"/>
    <p:sldLayoutId id="2147483983" r:id="rId18"/>
    <p:sldLayoutId id="2147483804" r:id="rId19"/>
    <p:sldLayoutId id="2147483806" r:id="rId20"/>
    <p:sldLayoutId id="2147483657" r:id="rId21"/>
    <p:sldLayoutId id="2147483662" r:id="rId22"/>
    <p:sldLayoutId id="2147483666" r:id="rId23"/>
    <p:sldLayoutId id="2147483667" r:id="rId24"/>
    <p:sldLayoutId id="2147483660" r:id="rId25"/>
    <p:sldLayoutId id="2147483661" r:id="rId26"/>
    <p:sldLayoutId id="2147483988" r:id="rId27"/>
    <p:sldLayoutId id="2147483984" r:id="rId28"/>
    <p:sldLayoutId id="2147483985" r:id="rId29"/>
    <p:sldLayoutId id="2147483986" r:id="rId30"/>
    <p:sldLayoutId id="2147483987" r:id="rId31"/>
    <p:sldLayoutId id="2147483973" r:id="rId32"/>
    <p:sldLayoutId id="2147483974" r:id="rId33"/>
    <p:sldLayoutId id="214748370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800"/>
        </a:spcBef>
        <a:buFont typeface="Segoe UI" panose="020B0502040204020203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800"/>
        </a:spcBef>
        <a:buFont typeface="Segoe UI" panose="020B0502040204020203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1FC9295-CCC9-4580-8C2C-1BF6D982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1" y="1052423"/>
            <a:ext cx="8680151" cy="5593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357918-CFBF-4041-ADD7-3A0A7C01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2" y="1932391"/>
            <a:ext cx="8680152" cy="408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Punktrubrik 1</a:t>
            </a:r>
          </a:p>
          <a:p>
            <a:pPr lvl="1"/>
            <a:r>
              <a:rPr lang="sv-SE"/>
              <a:t>Underrubrik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511318-78A5-4884-813F-E7B316A82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1" y="6356350"/>
            <a:ext cx="2322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fld id="{3C29D0BC-2BAF-4463-9D3B-F371B92BE5C1}" type="datetimeFigureOut">
              <a:rPr lang="sv-SE" smtClean="0"/>
              <a:pPr/>
              <a:t>2023-08-31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3FB6FE-1464-45D7-A4FE-1DB20229C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1439" y="6345964"/>
            <a:ext cx="3571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964C7A-2F72-41A2-AAD2-E3E9D978C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3174" y="6338656"/>
            <a:ext cx="232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EB838CCF-5503-4507-8772-AAA14F22F4F2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4" name="Bild 12">
            <a:extLst>
              <a:ext uri="{FF2B5EF4-FFF2-40B4-BE49-F238E27FC236}">
                <a16:creationId xmlns:a16="http://schemas.microsoft.com/office/drawing/2014/main" id="{63AC1679-E22E-4002-8F32-8EA4502B4944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509465" y="5620681"/>
            <a:ext cx="848143" cy="717975"/>
          </a:xfrm>
          <a:custGeom>
            <a:avLst/>
            <a:gdLst>
              <a:gd name="connsiteX0" fmla="*/ 0 w 848142"/>
              <a:gd name="connsiteY0" fmla="*/ 0 h 717975"/>
              <a:gd name="connsiteX1" fmla="*/ 848143 w 848142"/>
              <a:gd name="connsiteY1" fmla="*/ 0 h 717975"/>
              <a:gd name="connsiteX2" fmla="*/ 848143 w 848142"/>
              <a:gd name="connsiteY2" fmla="*/ 717975 h 717975"/>
              <a:gd name="connsiteX3" fmla="*/ 0 w 848142"/>
              <a:gd name="connsiteY3" fmla="*/ 717975 h 71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142" h="717975">
                <a:moveTo>
                  <a:pt x="0" y="0"/>
                </a:moveTo>
                <a:lnTo>
                  <a:pt x="848143" y="0"/>
                </a:lnTo>
                <a:lnTo>
                  <a:pt x="848143" y="717975"/>
                </a:lnTo>
                <a:lnTo>
                  <a:pt x="0" y="717975"/>
                </a:lnTo>
                <a:close/>
              </a:path>
            </a:pathLst>
          </a:custGeom>
          <a:ln/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2E8891F-2CFF-4CEE-B1F5-045A985FC712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091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967" r:id="rId20"/>
    <p:sldLayoutId id="2147483968" r:id="rId21"/>
    <p:sldLayoutId id="2147483969" r:id="rId22"/>
    <p:sldLayoutId id="2147483970" r:id="rId23"/>
    <p:sldLayoutId id="2147483971" r:id="rId24"/>
    <p:sldLayoutId id="2147483972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800"/>
        </a:spcBef>
        <a:buFont typeface="Segoe UI" panose="020B0502040204020203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800"/>
        </a:spcBef>
        <a:buFont typeface="Segoe UI" panose="020B0502040204020203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3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7.png"/><Relationship Id="rId4" Type="http://schemas.openxmlformats.org/officeDocument/2006/relationships/diagramData" Target="../diagrams/data1.xml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A7198C5E-5001-4558-A30C-4D475C4F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417" y="2307912"/>
            <a:ext cx="4273277" cy="3719964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3C6702CC-7666-48A3-A499-C557C5618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60"/>
          <a:stretch/>
        </p:blipFill>
        <p:spPr>
          <a:xfrm>
            <a:off x="7065073" y="427263"/>
            <a:ext cx="2452531" cy="1634393"/>
          </a:xfrm>
          <a:prstGeom prst="rect">
            <a:avLst/>
          </a:prstGeom>
        </p:spPr>
      </p:pic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D1C435C0-5548-4992-B32C-C780D0AD3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065" b="21901"/>
          <a:stretch/>
        </p:blipFill>
        <p:spPr>
          <a:xfrm>
            <a:off x="9877115" y="73557"/>
            <a:ext cx="2082829" cy="198809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80517459-69AE-0F56-C4CA-2C5E4BB9B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92" y="427263"/>
            <a:ext cx="1267388" cy="126738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FAC7E487-1698-DBFB-5E0C-4551945BB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9175" y="3429000"/>
            <a:ext cx="994867" cy="100517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F58660F-79A6-0D6A-CB33-BF4216840808}"/>
              </a:ext>
            </a:extLst>
          </p:cNvPr>
          <p:cNvSpPr txBox="1"/>
          <p:nvPr/>
        </p:nvSpPr>
        <p:spPr>
          <a:xfrm>
            <a:off x="4068147" y="830124"/>
            <a:ext cx="1735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Hemsidan </a:t>
            </a:r>
            <a:br>
              <a:rPr lang="sv-SE" sz="1200" dirty="0"/>
            </a:br>
            <a:r>
              <a:rPr lang="sv-SE" sz="1200" dirty="0"/>
              <a:t>Nationella Riktlinjer 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806A4C1-F092-C436-47B2-0085D96214C0}"/>
              </a:ext>
            </a:extLst>
          </p:cNvPr>
          <p:cNvSpPr txBox="1"/>
          <p:nvPr/>
        </p:nvSpPr>
        <p:spPr>
          <a:xfrm>
            <a:off x="8761452" y="3608424"/>
            <a:ext cx="181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Information om</a:t>
            </a:r>
            <a:br>
              <a:rPr lang="sv-SE" sz="1200" dirty="0"/>
            </a:br>
            <a:r>
              <a:rPr lang="sv-SE" sz="1200" dirty="0"/>
              <a:t>Nationella Riktlinjer på BIM Alliance hemsida 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7F48BA-0B4A-BA86-135A-C8137203C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56" y="73557"/>
            <a:ext cx="3820283" cy="66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3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A68420E-B104-C466-7974-FCD60DF66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6" y="830879"/>
            <a:ext cx="3673698" cy="792028"/>
          </a:xfrm>
        </p:spPr>
        <p:txBody>
          <a:bodyPr/>
          <a:lstStyle/>
          <a:p>
            <a:r>
              <a:rPr lang="sv-SE">
                <a:cs typeface="Segoe UI"/>
              </a:rPr>
              <a:t>Användare och </a:t>
            </a:r>
            <a:br>
              <a:rPr lang="sv-SE">
                <a:cs typeface="Segoe UI"/>
              </a:rPr>
            </a:br>
            <a:r>
              <a:rPr lang="sv-SE">
                <a:cs typeface="Segoe UI"/>
              </a:rPr>
              <a:t>implementeringspartner</a:t>
            </a:r>
            <a:endParaRPr lang="sv-SE"/>
          </a:p>
        </p:txBody>
      </p:sp>
      <p:pic>
        <p:nvPicPr>
          <p:cNvPr id="2" name="Platshållare för innehåll 2">
            <a:extLst>
              <a:ext uri="{FF2B5EF4-FFF2-40B4-BE49-F238E27FC236}">
                <a16:creationId xmlns:a16="http://schemas.microsoft.com/office/drawing/2014/main" id="{FF314537-A381-1700-FFFD-2CDA0F41E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439" y="2064494"/>
            <a:ext cx="1592424" cy="1592424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C102DD-F82D-6AF6-09F9-49026B6A3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06" y="1984310"/>
            <a:ext cx="3142672" cy="315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75F5215-E3DC-83CA-1405-6FE236E5E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484" y="205274"/>
            <a:ext cx="3306672" cy="6257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E6881F4E-A4D4-1788-2524-60BB4558AB0E}"/>
              </a:ext>
            </a:extLst>
          </p:cNvPr>
          <p:cNvSpPr txBox="1"/>
          <p:nvPr/>
        </p:nvSpPr>
        <p:spPr>
          <a:xfrm>
            <a:off x="8686536" y="2445208"/>
            <a:ext cx="2026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Läs vilka som är användare, implementeringspartner och certifierade implementeringsledare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01815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B7E76-54D1-0514-2701-49CEDD81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6" y="830879"/>
            <a:ext cx="7223965" cy="792028"/>
          </a:xfrm>
        </p:spPr>
        <p:txBody>
          <a:bodyPr/>
          <a:lstStyle/>
          <a:p>
            <a:r>
              <a:rPr lang="sv-SE"/>
              <a:t>Vi förvaltar, implementerar och utvecklar </a:t>
            </a:r>
            <a:br>
              <a:rPr lang="sv-SE"/>
            </a:br>
            <a:r>
              <a:rPr lang="sv-SE"/>
              <a:t>Nationella Riktlinjer tillsammans med användarna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D1EDA2A-8900-5F0C-3899-86472A427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06" y="1853538"/>
            <a:ext cx="2861875" cy="2861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316876A-9033-C594-5DE9-1C4466E5A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1" b="25427"/>
          <a:stretch/>
        </p:blipFill>
        <p:spPr bwMode="auto">
          <a:xfrm>
            <a:off x="4957388" y="3799502"/>
            <a:ext cx="5265344" cy="2587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14ED9EC-5073-669F-2D82-25FD0F78E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82" t="17824" r="30192" b="15011"/>
          <a:stretch/>
        </p:blipFill>
        <p:spPr>
          <a:xfrm>
            <a:off x="4661395" y="2121239"/>
            <a:ext cx="2869210" cy="259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objekt 3" descr="En bild som visar Webbplats&#10;&#10;Automatiskt genererad beskrivning">
            <a:extLst>
              <a:ext uri="{FF2B5EF4-FFF2-40B4-BE49-F238E27FC236}">
                <a16:creationId xmlns:a16="http://schemas.microsoft.com/office/drawing/2014/main" id="{135BE0DD-99A7-17BA-89DD-D195C60F6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09" t="20198" r="26971"/>
          <a:stretch/>
        </p:blipFill>
        <p:spPr>
          <a:xfrm>
            <a:off x="1944702" y="3792870"/>
            <a:ext cx="2768700" cy="2594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18E3B9E-F063-EFA2-B231-3812A52EC4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33" t="18176" r="38414" b="24065"/>
          <a:stretch/>
        </p:blipFill>
        <p:spPr>
          <a:xfrm>
            <a:off x="8813357" y="1134737"/>
            <a:ext cx="2486928" cy="33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4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665256E-0C6D-05E4-7D3D-9EA8917F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2" y="670249"/>
            <a:ext cx="3597748" cy="529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2B17E2D-3361-2FA7-0D27-3F8686381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047" y="670248"/>
            <a:ext cx="3297687" cy="537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3820D89-CB77-3A29-C768-1F9FC8C71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799" y="2309326"/>
            <a:ext cx="994867" cy="100517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EF602C2-87BD-D06F-AAAB-879D94F1302B}"/>
              </a:ext>
            </a:extLst>
          </p:cNvPr>
          <p:cNvSpPr txBox="1"/>
          <p:nvPr/>
        </p:nvSpPr>
        <p:spPr>
          <a:xfrm>
            <a:off x="8525076" y="2488750"/>
            <a:ext cx="181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Information om</a:t>
            </a:r>
            <a:br>
              <a:rPr lang="sv-SE" sz="1200" dirty="0"/>
            </a:br>
            <a:r>
              <a:rPr lang="sv-SE" sz="1200" dirty="0"/>
              <a:t>Nationella Riktlinjer på BIM Alliance hemsida 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A7CBF6-2BDA-31D6-A7E1-A480A686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23" y="3607837"/>
            <a:ext cx="2320989" cy="12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2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D0FD7-9E03-450D-BA9F-FB50F7D84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222" y="1987837"/>
            <a:ext cx="10322755" cy="1091580"/>
          </a:xfrm>
        </p:spPr>
        <p:txBody>
          <a:bodyPr/>
          <a:lstStyle/>
          <a:p>
            <a:r>
              <a:rPr lang="sv-SE" dirty="0"/>
              <a:t>Program för kommuner och regioner</a:t>
            </a:r>
            <a:br>
              <a:rPr lang="sv-SE" dirty="0"/>
            </a:br>
            <a:r>
              <a:rPr lang="sv-SE" dirty="0"/>
              <a:t>Nationella Riktlinjer </a:t>
            </a:r>
            <a:br>
              <a:rPr lang="sv-SE" dirty="0"/>
            </a:br>
            <a:br>
              <a:rPr lang="sv-SE" dirty="0"/>
            </a:br>
            <a:r>
              <a:rPr lang="sv-SE" b="0" i="1" dirty="0"/>
              <a:t>- ett samarbete mellan SKR och BIM Alliance</a:t>
            </a:r>
            <a:br>
              <a:rPr lang="sv-SE" dirty="0"/>
            </a:br>
            <a:endParaRPr lang="sv-SE" dirty="0"/>
          </a:p>
        </p:txBody>
      </p:sp>
      <p:sp>
        <p:nvSpPr>
          <p:cNvPr id="3" name="AutoShape 2" descr="SKR">
            <a:extLst>
              <a:ext uri="{FF2B5EF4-FFF2-40B4-BE49-F238E27FC236}">
                <a16:creationId xmlns:a16="http://schemas.microsoft.com/office/drawing/2014/main" id="{D67F9457-A51C-D618-ED3B-A0E8011752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C247B43-4BE8-68C2-36D4-A37F56853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12" y="2960027"/>
            <a:ext cx="1775942" cy="763655"/>
          </a:xfrm>
          <a:prstGeom prst="rect">
            <a:avLst/>
          </a:prstGeom>
        </p:spPr>
      </p:pic>
      <p:pic>
        <p:nvPicPr>
          <p:cNvPr id="1028" name="Picture 4" descr="BIM Alliance - BIM Alliance">
            <a:extLst>
              <a:ext uri="{FF2B5EF4-FFF2-40B4-BE49-F238E27FC236}">
                <a16:creationId xmlns:a16="http://schemas.microsoft.com/office/drawing/2014/main" id="{A765CE4B-FE55-A930-5B54-87765411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83" y="3001995"/>
            <a:ext cx="1027234" cy="8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294EA7-C8DE-9533-038D-6234F7404679}"/>
              </a:ext>
            </a:extLst>
          </p:cNvPr>
          <p:cNvGraphicFramePr/>
          <p:nvPr/>
        </p:nvGraphicFramePr>
        <p:xfrm>
          <a:off x="909612" y="3987569"/>
          <a:ext cx="9494619" cy="179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Bildobjekt 6">
            <a:extLst>
              <a:ext uri="{FF2B5EF4-FFF2-40B4-BE49-F238E27FC236}">
                <a16:creationId xmlns:a16="http://schemas.microsoft.com/office/drawing/2014/main" id="{0795FAD3-B920-F0C2-62B0-709D00E629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0039">
            <a:off x="9151035" y="922709"/>
            <a:ext cx="2049507" cy="2913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B04A9D0-684D-B1AD-2955-10DC09B052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4799" y="2817333"/>
            <a:ext cx="1097533" cy="112335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5534644-7891-7648-2642-C641D7FCA8DE}"/>
              </a:ext>
            </a:extLst>
          </p:cNvPr>
          <p:cNvSpPr txBox="1"/>
          <p:nvPr/>
        </p:nvSpPr>
        <p:spPr>
          <a:xfrm>
            <a:off x="5298916" y="3163128"/>
            <a:ext cx="1887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Läs mer om och anmäl dig till programmet</a:t>
            </a:r>
            <a:r>
              <a:rPr lang="sv-SE" sz="1200" dirty="0">
                <a:sym typeface="Wingdings" panose="05000000000000000000" pitchFamily="2" charset="2"/>
              </a:rPr>
              <a:t>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2621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2351E-44DA-DA1D-1359-A4BB2D2032BE}"/>
              </a:ext>
            </a:extLst>
          </p:cNvPr>
          <p:cNvSpPr/>
          <p:nvPr/>
        </p:nvSpPr>
        <p:spPr>
          <a:xfrm>
            <a:off x="197202" y="3403195"/>
            <a:ext cx="1815238" cy="677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Ett förslag genom email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F894AC2-8990-62B2-1BD7-98A01DCC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6" y="1163278"/>
            <a:ext cx="6363922" cy="459629"/>
          </a:xfrm>
        </p:spPr>
        <p:txBody>
          <a:bodyPr/>
          <a:lstStyle/>
          <a:p>
            <a:r>
              <a:rPr lang="sv-SE" dirty="0"/>
              <a:t>Process för ändring och tillägg som initieras</a:t>
            </a:r>
          </a:p>
        </p:txBody>
      </p:sp>
      <p:sp>
        <p:nvSpPr>
          <p:cNvPr id="56" name="Rectangle: Rounded Corners 3">
            <a:extLst>
              <a:ext uri="{FF2B5EF4-FFF2-40B4-BE49-F238E27FC236}">
                <a16:creationId xmlns:a16="http://schemas.microsoft.com/office/drawing/2014/main" id="{1A3F7F9A-F338-9E4D-1B38-D3A451548A42}"/>
              </a:ext>
            </a:extLst>
          </p:cNvPr>
          <p:cNvSpPr/>
          <p:nvPr/>
        </p:nvSpPr>
        <p:spPr>
          <a:xfrm>
            <a:off x="197202" y="6007886"/>
            <a:ext cx="1815238" cy="677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FoU-projekt (Smart Built, SBUF, m.m.)</a:t>
            </a:r>
          </a:p>
        </p:txBody>
      </p:sp>
      <p:sp>
        <p:nvSpPr>
          <p:cNvPr id="57" name="Rectangle: Rounded Corners 3">
            <a:extLst>
              <a:ext uri="{FF2B5EF4-FFF2-40B4-BE49-F238E27FC236}">
                <a16:creationId xmlns:a16="http://schemas.microsoft.com/office/drawing/2014/main" id="{3A8CD119-C379-8F24-FAF5-441637792E86}"/>
              </a:ext>
            </a:extLst>
          </p:cNvPr>
          <p:cNvSpPr/>
          <p:nvPr/>
        </p:nvSpPr>
        <p:spPr>
          <a:xfrm>
            <a:off x="197202" y="4274517"/>
            <a:ext cx="1815238" cy="677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Ett förslag genom kontaktformulär</a:t>
            </a:r>
          </a:p>
        </p:txBody>
      </p:sp>
      <p:sp>
        <p:nvSpPr>
          <p:cNvPr id="58" name="Rectangle: Rounded Corners 3">
            <a:extLst>
              <a:ext uri="{FF2B5EF4-FFF2-40B4-BE49-F238E27FC236}">
                <a16:creationId xmlns:a16="http://schemas.microsoft.com/office/drawing/2014/main" id="{7F327C2C-49B6-F849-5D1B-4FEF5EED7F2C}"/>
              </a:ext>
            </a:extLst>
          </p:cNvPr>
          <p:cNvSpPr/>
          <p:nvPr/>
        </p:nvSpPr>
        <p:spPr>
          <a:xfrm>
            <a:off x="197202" y="5145839"/>
            <a:ext cx="1815238" cy="677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Ett förslag genom diskussionsforum</a:t>
            </a:r>
          </a:p>
        </p:txBody>
      </p:sp>
      <p:sp>
        <p:nvSpPr>
          <p:cNvPr id="59" name="Rectangle: Rounded Corners 3">
            <a:extLst>
              <a:ext uri="{FF2B5EF4-FFF2-40B4-BE49-F238E27FC236}">
                <a16:creationId xmlns:a16="http://schemas.microsoft.com/office/drawing/2014/main" id="{C6AA3CB1-4F20-CF4E-C839-88A24BC43BA5}"/>
              </a:ext>
            </a:extLst>
          </p:cNvPr>
          <p:cNvSpPr/>
          <p:nvPr/>
        </p:nvSpPr>
        <p:spPr>
          <a:xfrm>
            <a:off x="5857306" y="5300427"/>
            <a:ext cx="3322856" cy="1046337"/>
          </a:xfrm>
          <a:prstGeom prst="roundRect">
            <a:avLst>
              <a:gd name="adj" fmla="val 2673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Grund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Metadata, links check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IT check (serverutrymme, certifikat, uppdateringar, säkerhet, plugin, m.m.)</a:t>
            </a:r>
          </a:p>
        </p:txBody>
      </p:sp>
      <p:sp>
        <p:nvSpPr>
          <p:cNvPr id="60" name="Rectangle: Rounded Corners 3">
            <a:extLst>
              <a:ext uri="{FF2B5EF4-FFF2-40B4-BE49-F238E27FC236}">
                <a16:creationId xmlns:a16="http://schemas.microsoft.com/office/drawing/2014/main" id="{4954DFFC-ABC4-79C0-F5FA-926F5C35D751}"/>
              </a:ext>
            </a:extLst>
          </p:cNvPr>
          <p:cNvSpPr/>
          <p:nvPr/>
        </p:nvSpPr>
        <p:spPr>
          <a:xfrm>
            <a:off x="5857306" y="3642189"/>
            <a:ext cx="3322856" cy="14450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Periodisk kontroll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Är innehållet aktuell med annat underlag i Riktlinjerna?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Finns nya versioner av standarder/handböcker den refererar till?</a:t>
            </a:r>
          </a:p>
        </p:txBody>
      </p:sp>
      <p:sp>
        <p:nvSpPr>
          <p:cNvPr id="61" name="Rectangle: Rounded Corners 3">
            <a:extLst>
              <a:ext uri="{FF2B5EF4-FFF2-40B4-BE49-F238E27FC236}">
                <a16:creationId xmlns:a16="http://schemas.microsoft.com/office/drawing/2014/main" id="{884FEED4-DCDC-879E-9289-C2D646584DEE}"/>
              </a:ext>
            </a:extLst>
          </p:cNvPr>
          <p:cNvSpPr/>
          <p:nvPr/>
        </p:nvSpPr>
        <p:spPr>
          <a:xfrm>
            <a:off x="5857306" y="2107949"/>
            <a:ext cx="3322856" cy="1321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Strategisk utveckling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Komplettering med nytt innehåll. Justering och/eller avveckling av befintlig innehåll</a:t>
            </a:r>
          </a:p>
        </p:txBody>
      </p:sp>
      <p:sp>
        <p:nvSpPr>
          <p:cNvPr id="62" name="Rectangle: Rounded Corners 16">
            <a:extLst>
              <a:ext uri="{FF2B5EF4-FFF2-40B4-BE49-F238E27FC236}">
                <a16:creationId xmlns:a16="http://schemas.microsoft.com/office/drawing/2014/main" id="{D0A6EB55-490D-0D47-F432-4F1A0A713396}"/>
              </a:ext>
            </a:extLst>
          </p:cNvPr>
          <p:cNvSpPr/>
          <p:nvPr/>
        </p:nvSpPr>
        <p:spPr>
          <a:xfrm>
            <a:off x="2881852" y="4024415"/>
            <a:ext cx="1997822" cy="113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Sortera in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Bestäm förvaltnings- och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utvecklingsforum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</p:txBody>
      </p:sp>
      <p:cxnSp>
        <p:nvCxnSpPr>
          <p:cNvPr id="64" name="Rak pilkoppling 63">
            <a:extLst>
              <a:ext uri="{FF2B5EF4-FFF2-40B4-BE49-F238E27FC236}">
                <a16:creationId xmlns:a16="http://schemas.microsoft.com/office/drawing/2014/main" id="{5365A3DF-6D32-2BFC-9DBA-2851B976A451}"/>
              </a:ext>
            </a:extLst>
          </p:cNvPr>
          <p:cNvCxnSpPr>
            <a:cxnSpLocks/>
            <a:stCxn id="4" idx="3"/>
            <a:endCxn id="62" idx="1"/>
          </p:cNvCxnSpPr>
          <p:nvPr/>
        </p:nvCxnSpPr>
        <p:spPr>
          <a:xfrm>
            <a:off x="2012440" y="3742073"/>
            <a:ext cx="869412" cy="850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7" name="Rak pilkoppling 66">
            <a:extLst>
              <a:ext uri="{FF2B5EF4-FFF2-40B4-BE49-F238E27FC236}">
                <a16:creationId xmlns:a16="http://schemas.microsoft.com/office/drawing/2014/main" id="{5BE4312B-4EEC-6243-BD07-A2A5EC67EEE3}"/>
              </a:ext>
            </a:extLst>
          </p:cNvPr>
          <p:cNvCxnSpPr>
            <a:cxnSpLocks/>
            <a:stCxn id="57" idx="3"/>
            <a:endCxn id="62" idx="1"/>
          </p:cNvCxnSpPr>
          <p:nvPr/>
        </p:nvCxnSpPr>
        <p:spPr>
          <a:xfrm flipV="1">
            <a:off x="2012440" y="4592175"/>
            <a:ext cx="869412" cy="21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Rak pilkoppling 69">
            <a:extLst>
              <a:ext uri="{FF2B5EF4-FFF2-40B4-BE49-F238E27FC236}">
                <a16:creationId xmlns:a16="http://schemas.microsoft.com/office/drawing/2014/main" id="{FC927FAA-DD7B-FCCD-174D-9D3FB7CFCADA}"/>
              </a:ext>
            </a:extLst>
          </p:cNvPr>
          <p:cNvCxnSpPr>
            <a:cxnSpLocks/>
            <a:stCxn id="58" idx="3"/>
            <a:endCxn id="62" idx="1"/>
          </p:cNvCxnSpPr>
          <p:nvPr/>
        </p:nvCxnSpPr>
        <p:spPr>
          <a:xfrm flipV="1">
            <a:off x="2012440" y="4592175"/>
            <a:ext cx="869412" cy="89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Rak pilkoppling 72">
            <a:extLst>
              <a:ext uri="{FF2B5EF4-FFF2-40B4-BE49-F238E27FC236}">
                <a16:creationId xmlns:a16="http://schemas.microsoft.com/office/drawing/2014/main" id="{AAB4AD10-F0BE-AB91-4C14-D449A172A4E2}"/>
              </a:ext>
            </a:extLst>
          </p:cNvPr>
          <p:cNvCxnSpPr>
            <a:cxnSpLocks/>
            <a:stCxn id="56" idx="3"/>
            <a:endCxn id="62" idx="1"/>
          </p:cNvCxnSpPr>
          <p:nvPr/>
        </p:nvCxnSpPr>
        <p:spPr>
          <a:xfrm flipV="1">
            <a:off x="2012440" y="4592175"/>
            <a:ext cx="869412" cy="175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6" name="Rectangle: Rounded Corners 3">
            <a:extLst>
              <a:ext uri="{FF2B5EF4-FFF2-40B4-BE49-F238E27FC236}">
                <a16:creationId xmlns:a16="http://schemas.microsoft.com/office/drawing/2014/main" id="{3FE143B5-C337-86DA-ED00-4E008BABA6CC}"/>
              </a:ext>
            </a:extLst>
          </p:cNvPr>
          <p:cNvSpPr/>
          <p:nvPr/>
        </p:nvSpPr>
        <p:spPr>
          <a:xfrm>
            <a:off x="2638815" y="5713413"/>
            <a:ext cx="2483897" cy="834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Återkoppla till avsändare (tid, ansvarig, ärendenummer)</a:t>
            </a:r>
          </a:p>
        </p:txBody>
      </p:sp>
      <p:cxnSp>
        <p:nvCxnSpPr>
          <p:cNvPr id="87" name="Rak pilkoppling 86">
            <a:extLst>
              <a:ext uri="{FF2B5EF4-FFF2-40B4-BE49-F238E27FC236}">
                <a16:creationId xmlns:a16="http://schemas.microsoft.com/office/drawing/2014/main" id="{596D441B-FAF1-ED25-C860-9BF5D744BF81}"/>
              </a:ext>
            </a:extLst>
          </p:cNvPr>
          <p:cNvCxnSpPr>
            <a:cxnSpLocks/>
            <a:stCxn id="62" idx="2"/>
            <a:endCxn id="86" idx="0"/>
          </p:cNvCxnSpPr>
          <p:nvPr/>
        </p:nvCxnSpPr>
        <p:spPr>
          <a:xfrm>
            <a:off x="3880763" y="5159935"/>
            <a:ext cx="1" cy="553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0" name="textruta 89">
            <a:extLst>
              <a:ext uri="{FF2B5EF4-FFF2-40B4-BE49-F238E27FC236}">
                <a16:creationId xmlns:a16="http://schemas.microsoft.com/office/drawing/2014/main" id="{EF6C1BBC-AB5C-4A4A-4CFD-83430C106126}"/>
              </a:ext>
            </a:extLst>
          </p:cNvPr>
          <p:cNvSpPr txBox="1"/>
          <p:nvPr/>
        </p:nvSpPr>
        <p:spPr>
          <a:xfrm>
            <a:off x="5943600" y="1680175"/>
            <a:ext cx="3369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Förvaltnings- och utvecklingsforum</a:t>
            </a:r>
          </a:p>
        </p:txBody>
      </p:sp>
      <p:sp>
        <p:nvSpPr>
          <p:cNvPr id="2" name="Rectangle: Rounded Corners 16">
            <a:extLst>
              <a:ext uri="{FF2B5EF4-FFF2-40B4-BE49-F238E27FC236}">
                <a16:creationId xmlns:a16="http://schemas.microsoft.com/office/drawing/2014/main" id="{2A0094B0-4F2A-7374-E451-555BFC5A8D49}"/>
              </a:ext>
            </a:extLst>
          </p:cNvPr>
          <p:cNvSpPr/>
          <p:nvPr/>
        </p:nvSpPr>
        <p:spPr>
          <a:xfrm>
            <a:off x="9910523" y="2200714"/>
            <a:ext cx="1706474" cy="113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Sortera in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Registrera i Excel i Teams, </a:t>
            </a:r>
          </a:p>
        </p:txBody>
      </p:sp>
      <p:sp>
        <p:nvSpPr>
          <p:cNvPr id="3" name="Rectangle: Rounded Corners 16">
            <a:extLst>
              <a:ext uri="{FF2B5EF4-FFF2-40B4-BE49-F238E27FC236}">
                <a16:creationId xmlns:a16="http://schemas.microsoft.com/office/drawing/2014/main" id="{5FC069EE-E61E-CA2A-085F-65CF7A0C971A}"/>
              </a:ext>
            </a:extLst>
          </p:cNvPr>
          <p:cNvSpPr/>
          <p:nvPr/>
        </p:nvSpPr>
        <p:spPr>
          <a:xfrm>
            <a:off x="9910523" y="3796953"/>
            <a:ext cx="1784171" cy="1135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Sortera in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Registrera i GITlab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7B44845C-ACA9-31ED-5B5C-6D23F68E801C}"/>
              </a:ext>
            </a:extLst>
          </p:cNvPr>
          <p:cNvCxnSpPr>
            <a:cxnSpLocks/>
            <a:stCxn id="61" idx="3"/>
            <a:endCxn id="2" idx="1"/>
          </p:cNvCxnSpPr>
          <p:nvPr/>
        </p:nvCxnSpPr>
        <p:spPr>
          <a:xfrm flipV="1">
            <a:off x="9180162" y="2768474"/>
            <a:ext cx="7303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C997B9E0-0324-6CE8-CDD7-D4F9B77478CA}"/>
              </a:ext>
            </a:extLst>
          </p:cNvPr>
          <p:cNvCxnSpPr>
            <a:cxnSpLocks/>
            <a:stCxn id="60" idx="3"/>
            <a:endCxn id="3" idx="1"/>
          </p:cNvCxnSpPr>
          <p:nvPr/>
        </p:nvCxnSpPr>
        <p:spPr>
          <a:xfrm flipV="1">
            <a:off x="9180162" y="4364713"/>
            <a:ext cx="73036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CF177B6D-8BFB-4A80-7CF8-F2FC40CD54FD}"/>
              </a:ext>
            </a:extLst>
          </p:cNvPr>
          <p:cNvSpPr/>
          <p:nvPr/>
        </p:nvSpPr>
        <p:spPr>
          <a:xfrm>
            <a:off x="197202" y="2615729"/>
            <a:ext cx="1815238" cy="677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Interna 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ideer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, m.m.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9143F1A2-D815-0AF4-95BD-62F5E69AD7A8}"/>
              </a:ext>
            </a:extLst>
          </p:cNvPr>
          <p:cNvCxnSpPr>
            <a:cxnSpLocks/>
            <a:stCxn id="12" idx="3"/>
            <a:endCxn id="62" idx="1"/>
          </p:cNvCxnSpPr>
          <p:nvPr/>
        </p:nvCxnSpPr>
        <p:spPr>
          <a:xfrm>
            <a:off x="2012440" y="2954607"/>
            <a:ext cx="869412" cy="163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AC91D913-E73F-0876-22EA-C37A1827AADF}"/>
              </a:ext>
            </a:extLst>
          </p:cNvPr>
          <p:cNvCxnSpPr>
            <a:cxnSpLocks/>
            <a:stCxn id="62" idx="3"/>
            <a:endCxn id="61" idx="1"/>
          </p:cNvCxnSpPr>
          <p:nvPr/>
        </p:nvCxnSpPr>
        <p:spPr>
          <a:xfrm flipV="1">
            <a:off x="4879674" y="2768475"/>
            <a:ext cx="977632" cy="182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F462E5D8-EC0C-9E5D-EE75-36A6C52F2335}"/>
              </a:ext>
            </a:extLst>
          </p:cNvPr>
          <p:cNvCxnSpPr>
            <a:cxnSpLocks/>
            <a:stCxn id="59" idx="3"/>
            <a:endCxn id="3" idx="1"/>
          </p:cNvCxnSpPr>
          <p:nvPr/>
        </p:nvCxnSpPr>
        <p:spPr>
          <a:xfrm flipV="1">
            <a:off x="9180162" y="4364713"/>
            <a:ext cx="730361" cy="145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Rak pilkoppling 78">
            <a:extLst>
              <a:ext uri="{FF2B5EF4-FFF2-40B4-BE49-F238E27FC236}">
                <a16:creationId xmlns:a16="http://schemas.microsoft.com/office/drawing/2014/main" id="{C07EEB42-FE78-5CC7-4B88-BF0287133FD1}"/>
              </a:ext>
            </a:extLst>
          </p:cNvPr>
          <p:cNvCxnSpPr>
            <a:cxnSpLocks/>
            <a:stCxn id="62" idx="3"/>
            <a:endCxn id="60" idx="1"/>
          </p:cNvCxnSpPr>
          <p:nvPr/>
        </p:nvCxnSpPr>
        <p:spPr>
          <a:xfrm flipV="1">
            <a:off x="4879674" y="4364714"/>
            <a:ext cx="977632" cy="22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Rak pilkoppling 81">
            <a:extLst>
              <a:ext uri="{FF2B5EF4-FFF2-40B4-BE49-F238E27FC236}">
                <a16:creationId xmlns:a16="http://schemas.microsoft.com/office/drawing/2014/main" id="{85767AB8-C490-5B19-B019-D86422805488}"/>
              </a:ext>
            </a:extLst>
          </p:cNvPr>
          <p:cNvCxnSpPr>
            <a:cxnSpLocks/>
            <a:stCxn id="62" idx="3"/>
            <a:endCxn id="59" idx="1"/>
          </p:cNvCxnSpPr>
          <p:nvPr/>
        </p:nvCxnSpPr>
        <p:spPr>
          <a:xfrm>
            <a:off x="4879674" y="4592175"/>
            <a:ext cx="977632" cy="1231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1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F892EDC-0A98-B12E-B791-50B7EDD0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84" y="303050"/>
            <a:ext cx="5842324" cy="35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1BCDDBC-E139-33BA-FD94-ECCED48A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95" y="4000403"/>
            <a:ext cx="5701101" cy="261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CA2CB7A-D0DE-6CCA-BD7A-86ED8CA6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116" y="357507"/>
            <a:ext cx="3396893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427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2A935-D181-7946-B2E3-A90D74D9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406" y="1163278"/>
            <a:ext cx="2444772" cy="459629"/>
          </a:xfrm>
        </p:spPr>
        <p:txBody>
          <a:bodyPr/>
          <a:lstStyle/>
          <a:p>
            <a:r>
              <a:rPr lang="sv-SE" dirty="0"/>
              <a:t>Utvecklingsrådet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80B96E-36A0-62C4-DB63-45618C2D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927" y="1932391"/>
            <a:ext cx="6801942" cy="4088847"/>
          </a:xfrm>
        </p:spPr>
        <p:txBody>
          <a:bodyPr/>
          <a:lstStyle/>
          <a:p>
            <a:r>
              <a:rPr lang="sv-SE" dirty="0"/>
              <a:t>Anna Neidenström, Trafikverket</a:t>
            </a:r>
          </a:p>
          <a:p>
            <a:r>
              <a:rPr lang="sv-SE" dirty="0"/>
              <a:t>Malin Qvarnström, Akademiska hus</a:t>
            </a:r>
          </a:p>
          <a:p>
            <a:r>
              <a:rPr lang="sv-SE" dirty="0"/>
              <a:t>Mathias Schmidt Berglin</a:t>
            </a:r>
            <a:r>
              <a:rPr lang="sv-SE"/>
              <a:t>, SISAB</a:t>
            </a:r>
            <a:endParaRPr lang="sv-SE" dirty="0"/>
          </a:p>
          <a:p>
            <a:r>
              <a:rPr lang="sv-SE" dirty="0"/>
              <a:t>Petri Hedelin, Västfastigheter</a:t>
            </a:r>
          </a:p>
        </p:txBody>
      </p:sp>
    </p:spTree>
    <p:extLst>
      <p:ext uri="{BB962C8B-B14F-4D97-AF65-F5344CB8AC3E}">
        <p14:creationId xmlns:p14="http://schemas.microsoft.com/office/powerpoint/2010/main" val="1220040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WA" val="True"/>
  <p:tag name="TOP" val="155,9806"/>
  <p:tag name="LEFT" val="446,7075"/>
  <p:tag name="RIGHT" val="782,4766"/>
  <p:tag name="BOTTOM" val="473,7403"/>
  <p:tag name="USEWA" val="False"/>
</p:tagLst>
</file>

<file path=ppt/theme/theme1.xml><?xml version="1.0" encoding="utf-8"?>
<a:theme xmlns:a="http://schemas.openxmlformats.org/drawingml/2006/main" name="Norrtälje turkos">
  <a:themeElements>
    <a:clrScheme name="Norrtälje turk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58B0B7"/>
      </a:accent2>
      <a:accent3>
        <a:srgbClr val="388585"/>
      </a:accent3>
      <a:accent4>
        <a:srgbClr val="D2C5E2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67DB1319-78CA-42FE-8189-301CE616A764}"/>
    </a:ext>
  </a:extLst>
</a:theme>
</file>

<file path=ppt/theme/theme2.xml><?xml version="1.0" encoding="utf-8"?>
<a:theme xmlns:a="http://schemas.openxmlformats.org/drawingml/2006/main" name="Norrtälje Grundmall ">
  <a:themeElements>
    <a:clrScheme name="Norrtälje grö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3151"/>
      </a:accent1>
      <a:accent2>
        <a:srgbClr val="AEBD15"/>
      </a:accent2>
      <a:accent3>
        <a:srgbClr val="789F2E"/>
      </a:accent3>
      <a:accent4>
        <a:srgbClr val="B2DCD6"/>
      </a:accent4>
      <a:accent5>
        <a:srgbClr val="7C8397"/>
      </a:accent5>
      <a:accent6>
        <a:srgbClr val="CDC9D4"/>
      </a:accent6>
      <a:hlink>
        <a:srgbClr val="0563C1"/>
      </a:hlink>
      <a:folHlink>
        <a:srgbClr val="954F72"/>
      </a:folHlink>
    </a:clrScheme>
    <a:fontScheme name="Norrtäl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rtälje Grundmall - Norrtäljeblå med ALLA sidlayouter.potx" id="{ADC5FE55-6DAD-44FE-96CE-0F9EB3B56BC7}" vid="{FE6BB9DD-C623-4722-B5B9-986BFD049DC4}"/>
    </a:ext>
  </a:extLst>
</a:theme>
</file>

<file path=ppt/theme/theme3.xml><?xml version="1.0" encoding="utf-8"?>
<a:theme xmlns:a="http://schemas.openxmlformats.org/drawingml/2006/main" name="4_Office-tema">
  <a:themeElements>
    <a:clrScheme name="BIM Alli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8F"/>
      </a:accent1>
      <a:accent2>
        <a:srgbClr val="57B7B5"/>
      </a:accent2>
      <a:accent3>
        <a:srgbClr val="7C817F"/>
      </a:accent3>
      <a:accent4>
        <a:srgbClr val="CCCFCD"/>
      </a:accent4>
      <a:accent5>
        <a:srgbClr val="DF4566"/>
      </a:accent5>
      <a:accent6>
        <a:srgbClr val="F4C2CD"/>
      </a:accent6>
      <a:hlink>
        <a:srgbClr val="0563C1"/>
      </a:hlink>
      <a:folHlink>
        <a:srgbClr val="954F72"/>
      </a:folHlink>
    </a:clrScheme>
    <a:fontScheme name="BI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M PPT.potx" id="{E031172A-F4B5-4B21-A8C8-87F3D0538BAC}" vid="{F77FF04C-3EA9-4DC1-BCF5-ACD0AC5FF056}"/>
    </a:ext>
  </a:extLst>
</a:theme>
</file>

<file path=ppt/theme/theme4.xml><?xml version="1.0" encoding="utf-8"?>
<a:theme xmlns:a="http://schemas.openxmlformats.org/drawingml/2006/main" name="1_Office-tema">
  <a:themeElements>
    <a:clrScheme name="BIM Allia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8F"/>
      </a:accent1>
      <a:accent2>
        <a:srgbClr val="57B7B5"/>
      </a:accent2>
      <a:accent3>
        <a:srgbClr val="7C817F"/>
      </a:accent3>
      <a:accent4>
        <a:srgbClr val="CCCFCD"/>
      </a:accent4>
      <a:accent5>
        <a:srgbClr val="DF4566"/>
      </a:accent5>
      <a:accent6>
        <a:srgbClr val="F4C2CD"/>
      </a:accent6>
      <a:hlink>
        <a:srgbClr val="0563C1"/>
      </a:hlink>
      <a:folHlink>
        <a:srgbClr val="954F72"/>
      </a:folHlink>
    </a:clrScheme>
    <a:fontScheme name="BI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M PPT.potx" id="{E031172A-F4B5-4B21-A8C8-87F3D0538BAC}" vid="{F77FF04C-3EA9-4DC1-BCF5-ACD0AC5FF056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190BB154435C4BA9CE4B491EF44BA6" ma:contentTypeVersion="11" ma:contentTypeDescription="Skapa ett nytt dokument." ma:contentTypeScope="" ma:versionID="fcdf08cac5c5cfd03b2a3e2da4d8115d">
  <xsd:schema xmlns:xsd="http://www.w3.org/2001/XMLSchema" xmlns:xs="http://www.w3.org/2001/XMLSchema" xmlns:p="http://schemas.microsoft.com/office/2006/metadata/properties" xmlns:ns2="0f64ef9a-bab8-4a7f-b6f6-cbc7c2f1620b" xmlns:ns3="e173d842-26e1-4b95-ba6e-34ba9cd38998" targetNamespace="http://schemas.microsoft.com/office/2006/metadata/properties" ma:root="true" ma:fieldsID="52b3b1678f75774da8887a1784ff6981" ns2:_="" ns3:_="">
    <xsd:import namespace="0f64ef9a-bab8-4a7f-b6f6-cbc7c2f1620b"/>
    <xsd:import namespace="e173d842-26e1-4b95-ba6e-34ba9cd38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64ef9a-bab8-4a7f-b6f6-cbc7c2f16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5be27da4-fbd8-49ca-a14d-6b20fb2812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3d842-26e1-4b95-ba6e-34ba9cd3899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41581-2291-429f-80a6-e5ed2aa51134}" ma:internalName="TaxCatchAll" ma:showField="CatchAllData" ma:web="e173d842-26e1-4b95-ba6e-34ba9cd38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64ef9a-bab8-4a7f-b6f6-cbc7c2f1620b">
      <Terms xmlns="http://schemas.microsoft.com/office/infopath/2007/PartnerControls"/>
    </lcf76f155ced4ddcb4097134ff3c332f>
    <TaxCatchAll xmlns="e173d842-26e1-4b95-ba6e-34ba9cd38998" xsi:nil="true"/>
  </documentManagement>
</p:properties>
</file>

<file path=customXml/itemProps1.xml><?xml version="1.0" encoding="utf-8"?>
<ds:datastoreItem xmlns:ds="http://schemas.openxmlformats.org/officeDocument/2006/customXml" ds:itemID="{5417C0CD-15D3-4DD7-A02D-09208B3842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BC3D9-14A6-4556-99A5-0DDA60447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64ef9a-bab8-4a7f-b6f6-cbc7c2f1620b"/>
    <ds:schemaRef ds:uri="e173d842-26e1-4b95-ba6e-34ba9cd389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45D6C8-15FC-435B-9BA4-9BEE0A2F749F}">
  <ds:schemaRefs>
    <ds:schemaRef ds:uri="http://purl.org/dc/terms/"/>
    <ds:schemaRef ds:uri="http://schemas.microsoft.com/office/2006/metadata/properties"/>
    <ds:schemaRef ds:uri="e173d842-26e1-4b95-ba6e-34ba9cd38998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f64ef9a-bab8-4a7f-b6f6-cbc7c2f1620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BIM Alliance</Template>
  <TotalTime>229</TotalTime>
  <Words>242</Words>
  <Application>Microsoft Office PowerPoint</Application>
  <PresentationFormat>Bredbild</PresentationFormat>
  <Paragraphs>40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16" baseType="lpstr">
      <vt:lpstr>Arial</vt:lpstr>
      <vt:lpstr>Calibri</vt:lpstr>
      <vt:lpstr>Segoe</vt:lpstr>
      <vt:lpstr>Segoe UI</vt:lpstr>
      <vt:lpstr>Norrtälje turkos</vt:lpstr>
      <vt:lpstr>Norrtälje Grundmall </vt:lpstr>
      <vt:lpstr>4_Office-tema</vt:lpstr>
      <vt:lpstr>1_Office-tema</vt:lpstr>
      <vt:lpstr>PowerPoint-presentation</vt:lpstr>
      <vt:lpstr>Användare och  implementeringspartner</vt:lpstr>
      <vt:lpstr>Vi förvaltar, implementerar och utvecklar  Nationella Riktlinjer tillsammans med användarna</vt:lpstr>
      <vt:lpstr>PowerPoint-presentation</vt:lpstr>
      <vt:lpstr>Program för kommuner och regioner Nationella Riktlinjer   - ett samarbete mellan SKR och BIM Alliance </vt:lpstr>
      <vt:lpstr>Process för ändring och tillägg som initieras</vt:lpstr>
      <vt:lpstr>PowerPoint-presentation</vt:lpstr>
      <vt:lpstr>Utvecklingsrådet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</dc:title>
  <dc:creator>Susanne Nellemann Ek</dc:creator>
  <cp:lastModifiedBy>Ann-Kristin Belkert</cp:lastModifiedBy>
  <cp:revision>15</cp:revision>
  <cp:lastPrinted>2022-03-14T11:56:15Z</cp:lastPrinted>
  <dcterms:created xsi:type="dcterms:W3CDTF">2021-10-14T14:19:01Z</dcterms:created>
  <dcterms:modified xsi:type="dcterms:W3CDTF">2023-08-31T14:51:08Z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0x010100A3190BB154435C4BA9CE4B491EF44BA6</vt:lpwstr>
  </property>
  <property fmtid="{D5CDD505-2E9C-101B-9397-08002B2CF9AE}" pid="3" name="MediaServiceImageTags">
    <vt:lpwstr/>
  </property>
</Properties>
</file>