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6"/>
  </p:notesMasterIdLst>
  <p:sldIdLst>
    <p:sldId id="4949" r:id="rId2"/>
    <p:sldId id="4950" r:id="rId3"/>
    <p:sldId id="4967" r:id="rId4"/>
    <p:sldId id="4965" r:id="rId5"/>
    <p:sldId id="4972" r:id="rId6"/>
    <p:sldId id="4966" r:id="rId7"/>
    <p:sldId id="4971" r:id="rId8"/>
    <p:sldId id="4955" r:id="rId9"/>
    <p:sldId id="4952" r:id="rId10"/>
    <p:sldId id="4951" r:id="rId11"/>
    <p:sldId id="4961" r:id="rId12"/>
    <p:sldId id="4962" r:id="rId13"/>
    <p:sldId id="4963" r:id="rId14"/>
    <p:sldId id="4964" r:id="rId15"/>
    <p:sldId id="4953" r:id="rId16"/>
    <p:sldId id="4957" r:id="rId17"/>
    <p:sldId id="4956" r:id="rId18"/>
    <p:sldId id="4958" r:id="rId19"/>
    <p:sldId id="4959" r:id="rId20"/>
    <p:sldId id="4960" r:id="rId21"/>
    <p:sldId id="4954" r:id="rId22"/>
    <p:sldId id="4968" r:id="rId23"/>
    <p:sldId id="4969" r:id="rId24"/>
    <p:sldId id="4928" r:id="rId25"/>
  </p:sldIdLst>
  <p:sldSz cx="12192000" cy="6858000"/>
  <p:notesSz cx="7315200" cy="96012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A4A2"/>
    <a:srgbClr val="73C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34" autoAdjust="0"/>
    <p:restoredTop sz="88978" autoAdjust="0"/>
  </p:normalViewPr>
  <p:slideViewPr>
    <p:cSldViewPr snapToGrid="0">
      <p:cViewPr varScale="1">
        <p:scale>
          <a:sx n="93" d="100"/>
          <a:sy n="93" d="100"/>
        </p:scale>
        <p:origin x="108" y="192"/>
      </p:cViewPr>
      <p:guideLst/>
    </p:cSldViewPr>
  </p:slideViewPr>
  <p:outlineViewPr>
    <p:cViewPr>
      <p:scale>
        <a:sx n="33" d="100"/>
        <a:sy n="33" d="100"/>
      </p:scale>
      <p:origin x="0" y="-78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2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ABFC4FB-2BFC-4AAE-B532-80DBBFF797CB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C5C8423-9709-45DC-9DFA-ADB858211D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2626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buildingSMART och ISO</a:t>
            </a:r>
          </a:p>
          <a:p>
            <a:r>
              <a:rPr lang="sv-SE" dirty="0"/>
              <a:t>CEN/TC 442</a:t>
            </a:r>
          </a:p>
          <a:p>
            <a:r>
              <a:rPr lang="sv-SE" dirty="0"/>
              <a:t>BIM-mandat (t ex USA)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423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IPD-metodologi = beställare, projektör och byggare arbetar tillsammans och delar risken mot en bestämd budget.</a:t>
            </a:r>
          </a:p>
          <a:p>
            <a:r>
              <a:rPr lang="sv-SE" dirty="0"/>
              <a:t>Projektet delfinansierades av stat, provins och stad med 60 MCAD vardera (total budget 180 MCAD, ungefär 1400 MSEK)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425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Även en strukturerad projektplats (</a:t>
            </a:r>
            <a:r>
              <a:rPr lang="sv-SE" dirty="0" err="1"/>
              <a:t>Projectwise</a:t>
            </a:r>
            <a:r>
              <a:rPr lang="sv-SE" dirty="0"/>
              <a:t>) och en leveransplan med alla dokument och modeller</a:t>
            </a:r>
          </a:p>
          <a:p>
            <a:r>
              <a:rPr lang="sv-SE" dirty="0"/>
              <a:t>Modeller både i ursprungsformat och IFC, samt XML-filer for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7123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främsta värdet av IPD var den samverkan som det ”tvingade” fram</a:t>
            </a:r>
          </a:p>
          <a:p>
            <a:r>
              <a:rPr lang="sv-SE" dirty="0"/>
              <a:t>Den gemensamma plattformen användes för att hantera granskning och kommentarer under projektering och byggande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9753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Tekla kompletterat med </a:t>
            </a:r>
            <a:r>
              <a:rPr lang="sv-SE" dirty="0" err="1"/>
              <a:t>rhinoceros+grasshopper</a:t>
            </a:r>
            <a:r>
              <a:rPr lang="sv-SE" dirty="0"/>
              <a:t> för parametrisk modellering</a:t>
            </a:r>
          </a:p>
          <a:p>
            <a:r>
              <a:rPr lang="sv-SE" dirty="0"/>
              <a:t>Analys med </a:t>
            </a:r>
            <a:r>
              <a:rPr lang="sv-SE" dirty="0" err="1"/>
              <a:t>Larsa</a:t>
            </a:r>
            <a:r>
              <a:rPr lang="sv-SE" dirty="0"/>
              <a:t> 4D</a:t>
            </a:r>
          </a:p>
          <a:p>
            <a:r>
              <a:rPr lang="sv-SE" dirty="0"/>
              <a:t>Gemensam </a:t>
            </a:r>
            <a:r>
              <a:rPr lang="sv-SE" dirty="0" err="1"/>
              <a:t>alignment</a:t>
            </a:r>
            <a:r>
              <a:rPr lang="sv-SE" dirty="0"/>
              <a:t> detaljerades </a:t>
            </a:r>
          </a:p>
          <a:p>
            <a:r>
              <a:rPr lang="sv-SE" dirty="0"/>
              <a:t>Slutligen kunde modellen för fabricering av de olika elementen framställas</a:t>
            </a:r>
          </a:p>
          <a:p>
            <a:r>
              <a:rPr lang="sv-SE" dirty="0"/>
              <a:t>Bygget följdes med drönare för att verifiera utförandet (</a:t>
            </a:r>
            <a:r>
              <a:rPr lang="sv-SE" dirty="0" err="1"/>
              <a:t>mha</a:t>
            </a:r>
            <a:r>
              <a:rPr lang="sv-SE" dirty="0"/>
              <a:t> punktmoln och foton) och för att spara uppgifter för FM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0608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Ett begränsat antal egenskaper levereras från olika källor.</a:t>
            </a:r>
          </a:p>
          <a:p>
            <a:r>
              <a:rPr lang="sv-SE" dirty="0"/>
              <a:t>Befintlig mjukvara matas från IFC via Excel. Excel används för att </a:t>
            </a:r>
            <a:r>
              <a:rPr lang="sv-SE" dirty="0" err="1"/>
              <a:t>formattera</a:t>
            </a:r>
            <a:r>
              <a:rPr lang="sv-SE" dirty="0"/>
              <a:t> och bearbeta. Dokument linkas in mot databasen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8763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Inåkningsbild till föreningen BIM Alliance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F452AB4-F2BA-42DB-881B-BB3A361C5675}" type="slidenum">
              <a:rPr lang="sv-SE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24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20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Exempel:</a:t>
            </a:r>
            <a:br>
              <a:rPr lang="sv-SE" dirty="0"/>
            </a:br>
            <a:r>
              <a:rPr lang="sv-SE" dirty="0"/>
              <a:t>IFC Tunnel</a:t>
            </a:r>
          </a:p>
          <a:p>
            <a:r>
              <a:rPr lang="sv-SE" dirty="0"/>
              <a:t>Asset Operations </a:t>
            </a:r>
            <a:r>
              <a:rPr lang="sv-SE" dirty="0" err="1"/>
              <a:t>Handover</a:t>
            </a:r>
            <a:r>
              <a:rPr lang="sv-SE" dirty="0"/>
              <a:t> = överlämning till förvaltning</a:t>
            </a:r>
          </a:p>
          <a:p>
            <a:r>
              <a:rPr lang="sv-SE" dirty="0"/>
              <a:t>IFC for </a:t>
            </a:r>
            <a:r>
              <a:rPr lang="sv-SE" dirty="0" err="1"/>
              <a:t>products</a:t>
            </a:r>
            <a:endParaRPr lang="sv-SE" dirty="0"/>
          </a:p>
          <a:p>
            <a:r>
              <a:rPr lang="sv-SE" dirty="0"/>
              <a:t>IFC for </a:t>
            </a:r>
            <a:r>
              <a:rPr lang="sv-SE" dirty="0" err="1"/>
              <a:t>airports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57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Även standarder som ISO 19650 för informationshanteringsprocessen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9218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EN 17412 för </a:t>
            </a:r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information </a:t>
            </a:r>
            <a:r>
              <a:rPr lang="sv-SE" dirty="0" err="1"/>
              <a:t>need</a:t>
            </a:r>
            <a:r>
              <a:rPr lang="sv-SE" dirty="0"/>
              <a:t> ger ett nytt och mer nyanserat sätt att han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8630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Inåkningsbild till föreningen BIM Alliance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F452AB4-F2BA-42DB-881B-BB3A361C5675}" type="slidenum">
              <a:rPr lang="sv-SE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16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buildingSMART bidrar med input till projekt och aktiviteter i kommuner och provinser, särskilt inom infra.</a:t>
            </a:r>
          </a:p>
          <a:p>
            <a:r>
              <a:rPr lang="sv-SE" dirty="0"/>
              <a:t>Ömsesidigt lärande för att möta mål och utmaningar, och utforma policys för att implementera BIM-standarder</a:t>
            </a:r>
          </a:p>
          <a:p>
            <a:r>
              <a:rPr lang="sv-SE" dirty="0"/>
              <a:t>Medlemmarna tillskjuter resurser.</a:t>
            </a:r>
          </a:p>
          <a:p>
            <a:r>
              <a:rPr lang="sv-SE" dirty="0"/>
              <a:t>De fyra grundarna utgör verkställande medlemmar (</a:t>
            </a:r>
            <a:r>
              <a:rPr lang="sv-SE" dirty="0" err="1"/>
              <a:t>executive</a:t>
            </a:r>
            <a:r>
              <a:rPr lang="sv-SE" dirty="0"/>
              <a:t>)</a:t>
            </a:r>
          </a:p>
          <a:p>
            <a:r>
              <a:rPr lang="sv-SE" dirty="0"/>
              <a:t>Samarbete med akademi och näringsliv</a:t>
            </a:r>
          </a:p>
          <a:p>
            <a:r>
              <a:rPr lang="sv-SE" dirty="0"/>
              <a:t>Första programmet ett dokument som vägledning för kommunerna.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7407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6871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Oakville</a:t>
            </a:r>
            <a:r>
              <a:rPr lang="sv-SE" dirty="0"/>
              <a:t> har en historia sedan 2014 med att skapa en elektronisk tillståndsprocess</a:t>
            </a:r>
          </a:p>
          <a:p>
            <a:r>
              <a:rPr lang="sv-SE" dirty="0"/>
              <a:t>”</a:t>
            </a:r>
            <a:r>
              <a:rPr lang="sv-SE" dirty="0" err="1"/>
              <a:t>translation</a:t>
            </a:r>
            <a:r>
              <a:rPr lang="sv-SE" dirty="0"/>
              <a:t> </a:t>
            </a:r>
            <a:r>
              <a:rPr lang="sv-SE" dirty="0" err="1"/>
              <a:t>layer</a:t>
            </a:r>
            <a:r>
              <a:rPr lang="sv-SE" dirty="0"/>
              <a:t>” för att översätta befintliga processer</a:t>
            </a:r>
          </a:p>
          <a:p>
            <a:r>
              <a:rPr lang="sv-SE" dirty="0"/>
              <a:t>Problemet att man har investerat i olika system som inte kommunicerar med varandra</a:t>
            </a:r>
          </a:p>
          <a:p>
            <a:r>
              <a:rPr lang="sv-SE" dirty="0"/>
              <a:t>Tillexempel har </a:t>
            </a:r>
            <a:r>
              <a:rPr lang="sv-SE" dirty="0" err="1"/>
              <a:t>Oakville</a:t>
            </a:r>
            <a:r>
              <a:rPr lang="sv-SE" dirty="0"/>
              <a:t> byggt en digital stadsmodell i sitt eget system – tekniskt avancerat (VR, </a:t>
            </a:r>
            <a:r>
              <a:rPr lang="sv-SE" dirty="0" err="1"/>
              <a:t>etc</a:t>
            </a:r>
            <a:r>
              <a:rPr lang="sv-SE" dirty="0"/>
              <a:t>)men inte hopkopplat med projektering eller byggande. Senaste steget att dock att en exploatör kan lägga in sin modell i stadsmodellen för att själv kontrollera mot planen – ett steg i det som visas på nästa bild: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5244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Myndighetsupplägget är lite annorlunda i Kanada, men </a:t>
            </a:r>
            <a:r>
              <a:rPr lang="sv-SE" dirty="0" err="1"/>
              <a:t>pricipiellt</a:t>
            </a:r>
            <a:r>
              <a:rPr lang="sv-SE" dirty="0"/>
              <a:t> är det mesta i processen universellt;</a:t>
            </a:r>
          </a:p>
          <a:p>
            <a:r>
              <a:rPr lang="sv-SE" dirty="0"/>
              <a:t>Ett gemensamt moln ska göra det möjligt att involvera alla parter under hela processen – göra den snabbare, säkrare och smidigare.</a:t>
            </a:r>
          </a:p>
          <a:p>
            <a:r>
              <a:rPr lang="sv-SE" dirty="0"/>
              <a:t>Man kan arbeta parallellt på myndighetssidan och föra en dialog med projektörer och byggare. ”Micro-</a:t>
            </a:r>
            <a:r>
              <a:rPr lang="sv-SE" dirty="0" err="1"/>
              <a:t>reviews</a:t>
            </a:r>
            <a:r>
              <a:rPr lang="sv-SE" dirty="0"/>
              <a:t>” steg för steg, där man granskar mot normer och bestämmelser, automatiskt eller manuellt. Sista steget är att lämna in ansökan.</a:t>
            </a:r>
          </a:p>
          <a:p>
            <a:r>
              <a:rPr lang="sv-SE" dirty="0"/>
              <a:t>Genom delad information kan man också slippa informationstapp i processen.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C8423-9709-45DC-9DFA-ADB858211D7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629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AC2EC8-70BC-4B8D-93AC-827F9FF2D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847850"/>
            <a:ext cx="4943475" cy="10915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i="0" spc="-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E25AEA6-DADC-4532-B8C6-C656C8379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3106427"/>
            <a:ext cx="4943475" cy="28019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sv-SE" sz="1900" b="1" spc="0" baseline="0" dirty="0"/>
            </a:lvl1pPr>
          </a:lstStyle>
          <a:p>
            <a:pPr marL="180000" lvl="0" indent="-180000"/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100774-52DD-4142-B79C-7A581638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3428998"/>
            <a:ext cx="2743200" cy="280192"/>
          </a:xfrm>
        </p:spPr>
        <p:txBody>
          <a:bodyPr/>
          <a:lstStyle>
            <a:lvl1pPr>
              <a:defRPr b="0" i="0">
                <a:solidFill>
                  <a:schemeClr val="accent4"/>
                </a:solidFill>
                <a:latin typeface="Segoe" panose="020B0502040200020203" pitchFamily="34" charset="77"/>
                <a:cs typeface="Arial" panose="020B0604020202020204" pitchFamily="34" charset="0"/>
              </a:defRPr>
            </a:lvl1pPr>
          </a:lstStyle>
          <a:p>
            <a:fld id="{3C29D0BC-2BAF-4463-9D3B-F371B92BE5C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204993-CFE0-4636-85AF-C7E83EDA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D1E541-2AE0-43C8-A954-D328B37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EB838CCF-5503-4507-8772-AAA14F22F4F2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E0D16B19-EB48-4E88-9646-56B5A87217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08"/>
          <a:stretch/>
        </p:blipFill>
        <p:spPr>
          <a:xfrm>
            <a:off x="6359301" y="0"/>
            <a:ext cx="5832700" cy="65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8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45112B-632A-4EC0-96C7-2321B0F8E0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sz="2400"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8937A4-4062-4E8D-91B8-2E3BD2B8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5927" y="1932391"/>
            <a:ext cx="4830073" cy="409747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dirty="0" smtClean="0"/>
            </a:lvl1pPr>
            <a:lvl2pPr>
              <a:defRPr lang="sv-SE" dirty="0" smtClean="0"/>
            </a:lvl2pPr>
            <a:lvl3pPr>
              <a:defRPr lang="sv-SE" dirty="0" smtClean="0"/>
            </a:lvl3pPr>
            <a:lvl4pPr>
              <a:defRPr lang="sv-SE" dirty="0"/>
            </a:lvl4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6CF9056-E67A-4CCA-88A4-083650FA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DBD436-E4D9-4DDE-A9CC-D7769C05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292415-E4FF-4483-B92C-04637061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3651DEBC-E541-45B8-9979-8DC99B22EA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8514" y="561983"/>
            <a:ext cx="5822534" cy="4027182"/>
          </a:xfrm>
          <a:custGeom>
            <a:avLst/>
            <a:gdLst>
              <a:gd name="connsiteX0" fmla="*/ 3298410 w 5822534"/>
              <a:gd name="connsiteY0" fmla="*/ 0 h 4027182"/>
              <a:gd name="connsiteX1" fmla="*/ 5441773 w 5822534"/>
              <a:gd name="connsiteY1" fmla="*/ 0 h 4027182"/>
              <a:gd name="connsiteX2" fmla="*/ 5452758 w 5822534"/>
              <a:gd name="connsiteY2" fmla="*/ 0 h 4027182"/>
              <a:gd name="connsiteX3" fmla="*/ 5822534 w 5822534"/>
              <a:gd name="connsiteY3" fmla="*/ 0 h 4027182"/>
              <a:gd name="connsiteX4" fmla="*/ 5822534 w 5822534"/>
              <a:gd name="connsiteY4" fmla="*/ 4027182 h 4027182"/>
              <a:gd name="connsiteX5" fmla="*/ 5452758 w 5822534"/>
              <a:gd name="connsiteY5" fmla="*/ 4027182 h 4027182"/>
              <a:gd name="connsiteX6" fmla="*/ 5441773 w 5822534"/>
              <a:gd name="connsiteY6" fmla="*/ 4027182 h 4027182"/>
              <a:gd name="connsiteX7" fmla="*/ 3298410 w 5822534"/>
              <a:gd name="connsiteY7" fmla="*/ 4027182 h 4027182"/>
              <a:gd name="connsiteX8" fmla="*/ 2146208 w 5822534"/>
              <a:gd name="connsiteY8" fmla="*/ 4027182 h 4027182"/>
              <a:gd name="connsiteX9" fmla="*/ 1826537 w 5822534"/>
              <a:gd name="connsiteY9" fmla="*/ 3906345 h 4027182"/>
              <a:gd name="connsiteX10" fmla="*/ 65607 w 5822534"/>
              <a:gd name="connsiteY10" fmla="*/ 2156398 h 4027182"/>
              <a:gd name="connsiteX11" fmla="*/ 82084 w 5822534"/>
              <a:gd name="connsiteY11" fmla="*/ 1866388 h 4027182"/>
              <a:gd name="connsiteX12" fmla="*/ 1799075 w 5822534"/>
              <a:gd name="connsiteY12" fmla="*/ 136217 h 4027182"/>
              <a:gd name="connsiteX13" fmla="*/ 2135222 w 5822534"/>
              <a:gd name="connsiteY13" fmla="*/ 1099 h 4027182"/>
              <a:gd name="connsiteX14" fmla="*/ 3298410 w 5822534"/>
              <a:gd name="connsiteY14" fmla="*/ 712 h 402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22534" h="4027182">
                <a:moveTo>
                  <a:pt x="3298410" y="0"/>
                </a:moveTo>
                <a:lnTo>
                  <a:pt x="5441773" y="0"/>
                </a:lnTo>
                <a:lnTo>
                  <a:pt x="5452758" y="0"/>
                </a:lnTo>
                <a:lnTo>
                  <a:pt x="5822534" y="0"/>
                </a:lnTo>
                <a:lnTo>
                  <a:pt x="5822534" y="4027182"/>
                </a:lnTo>
                <a:lnTo>
                  <a:pt x="5452758" y="4027182"/>
                </a:lnTo>
                <a:lnTo>
                  <a:pt x="5441773" y="4027182"/>
                </a:lnTo>
                <a:lnTo>
                  <a:pt x="3298410" y="4027182"/>
                </a:lnTo>
                <a:lnTo>
                  <a:pt x="2146208" y="4027182"/>
                </a:lnTo>
                <a:cubicBezTo>
                  <a:pt x="2024271" y="4027182"/>
                  <a:pt x="1914419" y="3990931"/>
                  <a:pt x="1826537" y="3906345"/>
                </a:cubicBezTo>
                <a:lnTo>
                  <a:pt x="65607" y="2156398"/>
                </a:lnTo>
                <a:cubicBezTo>
                  <a:pt x="-32162" y="2063025"/>
                  <a:pt x="-15684" y="1959763"/>
                  <a:pt x="82084" y="1866388"/>
                </a:cubicBezTo>
                <a:lnTo>
                  <a:pt x="1799075" y="136217"/>
                </a:lnTo>
                <a:cubicBezTo>
                  <a:pt x="1888055" y="51630"/>
                  <a:pt x="2012188" y="1099"/>
                  <a:pt x="2135222" y="1099"/>
                </a:cubicBezTo>
                <a:lnTo>
                  <a:pt x="3298410" y="7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 dirty="0"/>
              <a:t>Klicka på ikonen för att lägga till en bild. </a:t>
            </a:r>
            <a:br>
              <a:rPr lang="sv-SE" dirty="0"/>
            </a:br>
            <a:r>
              <a:rPr lang="sv-SE" dirty="0"/>
              <a:t>Om pilen blir felvänd, spara om bilden till .</a:t>
            </a:r>
            <a:r>
              <a:rPr lang="sv-SE" dirty="0" err="1"/>
              <a:t>png</a:t>
            </a:r>
            <a:r>
              <a:rPr lang="sv-SE" dirty="0"/>
              <a:t> och infoga bilden igen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2678DD83-FC37-4839-98C4-DCD6F46810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67875" y="561982"/>
            <a:ext cx="2524124" cy="4027183"/>
          </a:xfrm>
          <a:blipFill dpi="0" rotWithShape="1">
            <a:blip r:embed="rId2"/>
            <a:srcRect/>
            <a:tile tx="0" ty="-577850" sx="100000" sy="100000" flip="none" algn="tl"/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96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>
            <a:extLst>
              <a:ext uri="{FF2B5EF4-FFF2-40B4-BE49-F238E27FC236}">
                <a16:creationId xmlns:a16="http://schemas.microsoft.com/office/drawing/2014/main" id="{D7201EEF-1BB2-41C8-A86C-6F657F7F2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83" t="40992" r="43242" b="24930"/>
          <a:stretch/>
        </p:blipFill>
        <p:spPr>
          <a:xfrm>
            <a:off x="6222999" y="0"/>
            <a:ext cx="5969001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145112B-632A-4EC0-96C7-2321B0F8E0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sz="2400"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20" name="Platshållare för bild 19">
            <a:extLst>
              <a:ext uri="{FF2B5EF4-FFF2-40B4-BE49-F238E27FC236}">
                <a16:creationId xmlns:a16="http://schemas.microsoft.com/office/drawing/2014/main" id="{7FEDDEE4-E823-4E66-8851-2E9DFA4BFF2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72224" y="584571"/>
            <a:ext cx="5819776" cy="4003181"/>
          </a:xfrm>
          <a:custGeom>
            <a:avLst/>
            <a:gdLst>
              <a:gd name="connsiteX0" fmla="*/ 5296616 w 5819776"/>
              <a:gd name="connsiteY0" fmla="*/ 3432409 h 4003181"/>
              <a:gd name="connsiteX1" fmla="*/ 5397629 w 5819776"/>
              <a:gd name="connsiteY1" fmla="*/ 3533386 h 4003181"/>
              <a:gd name="connsiteX2" fmla="*/ 5555997 w 5819776"/>
              <a:gd name="connsiteY2" fmla="*/ 3691945 h 4003181"/>
              <a:gd name="connsiteX3" fmla="*/ 5460267 w 5819776"/>
              <a:gd name="connsiteY3" fmla="*/ 3992459 h 4003181"/>
              <a:gd name="connsiteX4" fmla="*/ 5428522 w 5819776"/>
              <a:gd name="connsiteY4" fmla="*/ 3998419 h 4003181"/>
              <a:gd name="connsiteX5" fmla="*/ 5276850 w 5819776"/>
              <a:gd name="connsiteY5" fmla="*/ 3998419 h 4003181"/>
              <a:gd name="connsiteX6" fmla="*/ 5276850 w 5819776"/>
              <a:gd name="connsiteY6" fmla="*/ 4000786 h 4003181"/>
              <a:gd name="connsiteX7" fmla="*/ 5190615 w 5819776"/>
              <a:gd name="connsiteY7" fmla="*/ 4000786 h 4003181"/>
              <a:gd name="connsiteX8" fmla="*/ 5178673 w 5819776"/>
              <a:gd name="connsiteY8" fmla="*/ 4000786 h 4003181"/>
              <a:gd name="connsiteX9" fmla="*/ 5044937 w 5819776"/>
              <a:gd name="connsiteY9" fmla="*/ 3684761 h 4003181"/>
              <a:gd name="connsiteX10" fmla="*/ 5270527 w 5819776"/>
              <a:gd name="connsiteY10" fmla="*/ 3458575 h 4003181"/>
              <a:gd name="connsiteX11" fmla="*/ 4625561 w 5819776"/>
              <a:gd name="connsiteY11" fmla="*/ 1263403 h 4003181"/>
              <a:gd name="connsiteX12" fmla="*/ 5181062 w 5819776"/>
              <a:gd name="connsiteY12" fmla="*/ 1819741 h 4003181"/>
              <a:gd name="connsiteX13" fmla="*/ 5505846 w 5819776"/>
              <a:gd name="connsiteY13" fmla="*/ 1958600 h 4003181"/>
              <a:gd name="connsiteX14" fmla="*/ 5749743 w 5819776"/>
              <a:gd name="connsiteY14" fmla="*/ 1963366 h 4003181"/>
              <a:gd name="connsiteX15" fmla="*/ 5819775 w 5819776"/>
              <a:gd name="connsiteY15" fmla="*/ 1963366 h 4003181"/>
              <a:gd name="connsiteX16" fmla="*/ 5819775 w 5819776"/>
              <a:gd name="connsiteY16" fmla="*/ 2906653 h 4003181"/>
              <a:gd name="connsiteX17" fmla="*/ 5807313 w 5819776"/>
              <a:gd name="connsiteY17" fmla="*/ 2918902 h 4003181"/>
              <a:gd name="connsiteX18" fmla="*/ 5807313 w 5819776"/>
              <a:gd name="connsiteY18" fmla="*/ 2919854 h 4003181"/>
              <a:gd name="connsiteX19" fmla="*/ 5799288 w 5819776"/>
              <a:gd name="connsiteY19" fmla="*/ 2927920 h 4003181"/>
              <a:gd name="connsiteX20" fmla="*/ 5365580 w 5819776"/>
              <a:gd name="connsiteY20" fmla="*/ 3363238 h 4003181"/>
              <a:gd name="connsiteX21" fmla="*/ 5296616 w 5819776"/>
              <a:gd name="connsiteY21" fmla="*/ 3432409 h 4003181"/>
              <a:gd name="connsiteX22" fmla="*/ 5209233 w 5819776"/>
              <a:gd name="connsiteY22" fmla="*/ 3345058 h 4003181"/>
              <a:gd name="connsiteX23" fmla="*/ 4061027 w 5819776"/>
              <a:gd name="connsiteY23" fmla="*/ 2198012 h 4003181"/>
              <a:gd name="connsiteX24" fmla="*/ 4013265 w 5819776"/>
              <a:gd name="connsiteY24" fmla="*/ 1884381 h 4003181"/>
              <a:gd name="connsiteX25" fmla="*/ 4556177 w 5819776"/>
              <a:gd name="connsiteY25" fmla="*/ 1334046 h 4003181"/>
              <a:gd name="connsiteX26" fmla="*/ 5292871 w 5819776"/>
              <a:gd name="connsiteY26" fmla="*/ 584373 h 4003181"/>
              <a:gd name="connsiteX27" fmla="*/ 5807313 w 5819776"/>
              <a:gd name="connsiteY27" fmla="*/ 584373 h 4003181"/>
              <a:gd name="connsiteX28" fmla="*/ 5807313 w 5819776"/>
              <a:gd name="connsiteY28" fmla="*/ 588954 h 4003181"/>
              <a:gd name="connsiteX29" fmla="*/ 5819776 w 5819776"/>
              <a:gd name="connsiteY29" fmla="*/ 588954 h 4003181"/>
              <a:gd name="connsiteX30" fmla="*/ 5819776 w 5819776"/>
              <a:gd name="connsiteY30" fmla="*/ 1094627 h 4003181"/>
              <a:gd name="connsiteX31" fmla="*/ 5807313 w 5819776"/>
              <a:gd name="connsiteY31" fmla="*/ 1082812 h 4003181"/>
              <a:gd name="connsiteX32" fmla="*/ 5807313 w 5819776"/>
              <a:gd name="connsiteY32" fmla="*/ 1083162 h 4003181"/>
              <a:gd name="connsiteX33" fmla="*/ 5589436 w 5819776"/>
              <a:gd name="connsiteY33" fmla="*/ 877569 h 4003181"/>
              <a:gd name="connsiteX34" fmla="*/ 5370581 w 5819776"/>
              <a:gd name="connsiteY34" fmla="*/ 671683 h 4003181"/>
              <a:gd name="connsiteX35" fmla="*/ 5285640 w 5819776"/>
              <a:gd name="connsiteY35" fmla="*/ 591717 h 4003181"/>
              <a:gd name="connsiteX36" fmla="*/ 5287401 w 5819776"/>
              <a:gd name="connsiteY36" fmla="*/ 589928 h 4003181"/>
              <a:gd name="connsiteX37" fmla="*/ 5286374 w 5819776"/>
              <a:gd name="connsiteY37" fmla="*/ 588954 h 4003181"/>
              <a:gd name="connsiteX38" fmla="*/ 5288360 w 5819776"/>
              <a:gd name="connsiteY38" fmla="*/ 588954 h 4003181"/>
              <a:gd name="connsiteX39" fmla="*/ 4096849 w 5819776"/>
              <a:gd name="connsiteY39" fmla="*/ 584373 h 4003181"/>
              <a:gd name="connsiteX40" fmla="*/ 5277839 w 5819776"/>
              <a:gd name="connsiteY40" fmla="*/ 584373 h 4003181"/>
              <a:gd name="connsiteX41" fmla="*/ 5285640 w 5819776"/>
              <a:gd name="connsiteY41" fmla="*/ 591717 h 4003181"/>
              <a:gd name="connsiteX42" fmla="*/ 5213189 w 5819776"/>
              <a:gd name="connsiteY42" fmla="*/ 665287 h 4003181"/>
              <a:gd name="connsiteX43" fmla="*/ 4780751 w 5819776"/>
              <a:gd name="connsiteY43" fmla="*/ 1105394 h 4003181"/>
              <a:gd name="connsiteX44" fmla="*/ 4625561 w 5819776"/>
              <a:gd name="connsiteY44" fmla="*/ 1263403 h 4003181"/>
              <a:gd name="connsiteX45" fmla="*/ 3983536 w 5819776"/>
              <a:gd name="connsiteY45" fmla="*/ 620409 h 4003181"/>
              <a:gd name="connsiteX46" fmla="*/ 4019235 w 5819776"/>
              <a:gd name="connsiteY46" fmla="*/ 596569 h 4003181"/>
              <a:gd name="connsiteX47" fmla="*/ 4096849 w 5819776"/>
              <a:gd name="connsiteY47" fmla="*/ 584373 h 4003181"/>
              <a:gd name="connsiteX48" fmla="*/ 5106689 w 5819776"/>
              <a:gd name="connsiteY48" fmla="*/ 0 h 4003181"/>
              <a:gd name="connsiteX49" fmla="*/ 5472177 w 5819776"/>
              <a:gd name="connsiteY49" fmla="*/ 0 h 4003181"/>
              <a:gd name="connsiteX50" fmla="*/ 5495613 w 5819776"/>
              <a:gd name="connsiteY50" fmla="*/ 4542 h 4003181"/>
              <a:gd name="connsiteX51" fmla="*/ 5532115 w 5819776"/>
              <a:gd name="connsiteY51" fmla="*/ 342567 h 4003181"/>
              <a:gd name="connsiteX52" fmla="*/ 5307838 w 5819776"/>
              <a:gd name="connsiteY52" fmla="*/ 569175 h 4003181"/>
              <a:gd name="connsiteX53" fmla="*/ 5292871 w 5819776"/>
              <a:gd name="connsiteY53" fmla="*/ 584373 h 4003181"/>
              <a:gd name="connsiteX54" fmla="*/ 5277839 w 5819776"/>
              <a:gd name="connsiteY54" fmla="*/ 584373 h 4003181"/>
              <a:gd name="connsiteX55" fmla="*/ 5172268 w 5819776"/>
              <a:gd name="connsiteY55" fmla="*/ 484988 h 4003181"/>
              <a:gd name="connsiteX56" fmla="*/ 5006729 w 5819776"/>
              <a:gd name="connsiteY56" fmla="*/ 328201 h 4003181"/>
              <a:gd name="connsiteX57" fmla="*/ 5072549 w 5819776"/>
              <a:gd name="connsiteY57" fmla="*/ 7165 h 4003181"/>
              <a:gd name="connsiteX58" fmla="*/ 2057095 w 5819776"/>
              <a:gd name="connsiteY58" fmla="*/ 0 h 4003181"/>
              <a:gd name="connsiteX59" fmla="*/ 3364060 w 5819776"/>
              <a:gd name="connsiteY59" fmla="*/ 0 h 4003181"/>
              <a:gd name="connsiteX60" fmla="*/ 3983536 w 5819776"/>
              <a:gd name="connsiteY60" fmla="*/ 620409 h 4003181"/>
              <a:gd name="connsiteX61" fmla="*/ 3972069 w 5819776"/>
              <a:gd name="connsiteY61" fmla="*/ 628065 h 4003181"/>
              <a:gd name="connsiteX62" fmla="*/ 3944009 w 5819776"/>
              <a:gd name="connsiteY62" fmla="*/ 783085 h 4003181"/>
              <a:gd name="connsiteX63" fmla="*/ 3936845 w 5819776"/>
              <a:gd name="connsiteY63" fmla="*/ 3203543 h 4003181"/>
              <a:gd name="connsiteX64" fmla="*/ 4104013 w 5819776"/>
              <a:gd name="connsiteY64" fmla="*/ 3574632 h 4003181"/>
              <a:gd name="connsiteX65" fmla="*/ 4531023 w 5819776"/>
              <a:gd name="connsiteY65" fmla="*/ 4002713 h 4003181"/>
              <a:gd name="connsiteX66" fmla="*/ 4531023 w 5819776"/>
              <a:gd name="connsiteY66" fmla="*/ 4003181 h 4003181"/>
              <a:gd name="connsiteX67" fmla="*/ 2109925 w 5819776"/>
              <a:gd name="connsiteY67" fmla="*/ 4003181 h 4003181"/>
              <a:gd name="connsiteX68" fmla="*/ 1766034 w 5819776"/>
              <a:gd name="connsiteY68" fmla="*/ 3864321 h 4003181"/>
              <a:gd name="connsiteX69" fmla="*/ 72851 w 5819776"/>
              <a:gd name="connsiteY69" fmla="*/ 2166889 h 4003181"/>
              <a:gd name="connsiteX70" fmla="*/ 70462 w 5819776"/>
              <a:gd name="connsiteY70" fmla="*/ 1846076 h 4003181"/>
              <a:gd name="connsiteX71" fmla="*/ 1787528 w 5819776"/>
              <a:gd name="connsiteY71" fmla="*/ 124701 h 4003181"/>
              <a:gd name="connsiteX72" fmla="*/ 2018579 w 5819776"/>
              <a:gd name="connsiteY72" fmla="*/ 3499 h 400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19776" h="4003181">
                <a:moveTo>
                  <a:pt x="5296616" y="3432409"/>
                </a:moveTo>
                <a:lnTo>
                  <a:pt x="5397629" y="3533386"/>
                </a:lnTo>
                <a:cubicBezTo>
                  <a:pt x="5456032" y="3591803"/>
                  <a:pt x="5509429" y="3645260"/>
                  <a:pt x="5555997" y="3691945"/>
                </a:cubicBezTo>
                <a:cubicBezTo>
                  <a:pt x="5654209" y="3792499"/>
                  <a:pt x="5586037" y="3949874"/>
                  <a:pt x="5460267" y="3992459"/>
                </a:cubicBezTo>
                <a:lnTo>
                  <a:pt x="5428522" y="3998419"/>
                </a:lnTo>
                <a:lnTo>
                  <a:pt x="5276850" y="3998419"/>
                </a:lnTo>
                <a:lnTo>
                  <a:pt x="5276850" y="4000786"/>
                </a:lnTo>
                <a:lnTo>
                  <a:pt x="5190615" y="4000786"/>
                </a:lnTo>
                <a:cubicBezTo>
                  <a:pt x="5185837" y="4000786"/>
                  <a:pt x="5183449" y="4000786"/>
                  <a:pt x="5178673" y="4000786"/>
                </a:cubicBezTo>
                <a:cubicBezTo>
                  <a:pt x="5016280" y="3993604"/>
                  <a:pt x="4930307" y="3799681"/>
                  <a:pt x="5044937" y="3684761"/>
                </a:cubicBezTo>
                <a:cubicBezTo>
                  <a:pt x="5101807" y="3627751"/>
                  <a:pt x="5179578" y="3549784"/>
                  <a:pt x="5270527" y="3458575"/>
                </a:cubicBezTo>
                <a:close/>
                <a:moveTo>
                  <a:pt x="4625561" y="1263403"/>
                </a:moveTo>
                <a:lnTo>
                  <a:pt x="5181062" y="1819741"/>
                </a:lnTo>
                <a:cubicBezTo>
                  <a:pt x="5267033" y="1905928"/>
                  <a:pt x="5384051" y="1956206"/>
                  <a:pt x="5505846" y="1958600"/>
                </a:cubicBezTo>
                <a:lnTo>
                  <a:pt x="5749743" y="1963366"/>
                </a:lnTo>
                <a:lnTo>
                  <a:pt x="5819775" y="1963366"/>
                </a:lnTo>
                <a:lnTo>
                  <a:pt x="5819775" y="2906653"/>
                </a:lnTo>
                <a:lnTo>
                  <a:pt x="5807313" y="2918902"/>
                </a:lnTo>
                <a:lnTo>
                  <a:pt x="5807313" y="2919854"/>
                </a:lnTo>
                <a:lnTo>
                  <a:pt x="5799288" y="2927920"/>
                </a:lnTo>
                <a:cubicBezTo>
                  <a:pt x="5648089" y="3079797"/>
                  <a:pt x="5497413" y="3231000"/>
                  <a:pt x="5365580" y="3363238"/>
                </a:cubicBezTo>
                <a:lnTo>
                  <a:pt x="5296616" y="3432409"/>
                </a:lnTo>
                <a:lnTo>
                  <a:pt x="5209233" y="3345058"/>
                </a:lnTo>
                <a:cubicBezTo>
                  <a:pt x="4809707" y="2945876"/>
                  <a:pt x="4295662" y="2433234"/>
                  <a:pt x="4061027" y="2198012"/>
                </a:cubicBezTo>
                <a:cubicBezTo>
                  <a:pt x="3965502" y="2102246"/>
                  <a:pt x="3884307" y="2016058"/>
                  <a:pt x="4013265" y="1884381"/>
                </a:cubicBezTo>
                <a:cubicBezTo>
                  <a:pt x="4134164" y="1763179"/>
                  <a:pt x="4335663" y="1558482"/>
                  <a:pt x="4556177" y="1334046"/>
                </a:cubicBezTo>
                <a:close/>
                <a:moveTo>
                  <a:pt x="5292871" y="584373"/>
                </a:moveTo>
                <a:lnTo>
                  <a:pt x="5807313" y="584373"/>
                </a:lnTo>
                <a:lnTo>
                  <a:pt x="5807313" y="588954"/>
                </a:lnTo>
                <a:lnTo>
                  <a:pt x="5819776" y="588954"/>
                </a:lnTo>
                <a:lnTo>
                  <a:pt x="5819776" y="1094627"/>
                </a:lnTo>
                <a:lnTo>
                  <a:pt x="5807313" y="1082812"/>
                </a:lnTo>
                <a:lnTo>
                  <a:pt x="5807313" y="1083162"/>
                </a:lnTo>
                <a:lnTo>
                  <a:pt x="5589436" y="877569"/>
                </a:lnTo>
                <a:cubicBezTo>
                  <a:pt x="5514421" y="806932"/>
                  <a:pt x="5440789" y="737708"/>
                  <a:pt x="5370581" y="671683"/>
                </a:cubicBezTo>
                <a:lnTo>
                  <a:pt x="5285640" y="591717"/>
                </a:lnTo>
                <a:lnTo>
                  <a:pt x="5287401" y="589928"/>
                </a:lnTo>
                <a:lnTo>
                  <a:pt x="5286374" y="588954"/>
                </a:lnTo>
                <a:lnTo>
                  <a:pt x="5288360" y="588954"/>
                </a:lnTo>
                <a:close/>
                <a:moveTo>
                  <a:pt x="4096849" y="584373"/>
                </a:moveTo>
                <a:lnTo>
                  <a:pt x="5277839" y="584373"/>
                </a:lnTo>
                <a:lnTo>
                  <a:pt x="5285640" y="591717"/>
                </a:lnTo>
                <a:lnTo>
                  <a:pt x="5213189" y="665287"/>
                </a:lnTo>
                <a:cubicBezTo>
                  <a:pt x="5081879" y="798721"/>
                  <a:pt x="4931651" y="951721"/>
                  <a:pt x="4780751" y="1105394"/>
                </a:cubicBezTo>
                <a:lnTo>
                  <a:pt x="4625561" y="1263403"/>
                </a:lnTo>
                <a:lnTo>
                  <a:pt x="3983536" y="620409"/>
                </a:lnTo>
                <a:lnTo>
                  <a:pt x="4019235" y="596569"/>
                </a:lnTo>
                <a:cubicBezTo>
                  <a:pt x="4039683" y="589760"/>
                  <a:pt x="4065206" y="586169"/>
                  <a:pt x="4096849" y="584373"/>
                </a:cubicBezTo>
                <a:close/>
                <a:moveTo>
                  <a:pt x="5106689" y="0"/>
                </a:moveTo>
                <a:lnTo>
                  <a:pt x="5472177" y="0"/>
                </a:lnTo>
                <a:lnTo>
                  <a:pt x="5495613" y="4542"/>
                </a:lnTo>
                <a:cubicBezTo>
                  <a:pt x="5599505" y="45882"/>
                  <a:pt x="5655403" y="218969"/>
                  <a:pt x="5532115" y="342567"/>
                </a:cubicBezTo>
                <a:cubicBezTo>
                  <a:pt x="5475697" y="399127"/>
                  <a:pt x="5398371" y="477321"/>
                  <a:pt x="5307838" y="569175"/>
                </a:cubicBezTo>
                <a:lnTo>
                  <a:pt x="5292871" y="584373"/>
                </a:lnTo>
                <a:lnTo>
                  <a:pt x="5277839" y="584373"/>
                </a:lnTo>
                <a:lnTo>
                  <a:pt x="5172268" y="484988"/>
                </a:lnTo>
                <a:cubicBezTo>
                  <a:pt x="5110947" y="427146"/>
                  <a:pt x="5055087" y="374289"/>
                  <a:pt x="5006729" y="328201"/>
                </a:cubicBezTo>
                <a:cubicBezTo>
                  <a:pt x="4904337" y="229743"/>
                  <a:pt x="4951876" y="54299"/>
                  <a:pt x="5072549" y="7165"/>
                </a:cubicBezTo>
                <a:close/>
                <a:moveTo>
                  <a:pt x="2057095" y="0"/>
                </a:moveTo>
                <a:lnTo>
                  <a:pt x="3364060" y="0"/>
                </a:lnTo>
                <a:lnTo>
                  <a:pt x="3983536" y="620409"/>
                </a:lnTo>
                <a:lnTo>
                  <a:pt x="3972069" y="628065"/>
                </a:lnTo>
                <a:cubicBezTo>
                  <a:pt x="3949383" y="657394"/>
                  <a:pt x="3942815" y="705276"/>
                  <a:pt x="3944009" y="783085"/>
                </a:cubicBezTo>
                <a:lnTo>
                  <a:pt x="3936845" y="3203543"/>
                </a:lnTo>
                <a:cubicBezTo>
                  <a:pt x="3941621" y="3325644"/>
                  <a:pt x="4018042" y="3488445"/>
                  <a:pt x="4104013" y="3574632"/>
                </a:cubicBezTo>
                <a:lnTo>
                  <a:pt x="4531023" y="4002713"/>
                </a:lnTo>
                <a:lnTo>
                  <a:pt x="4531023" y="4003181"/>
                </a:lnTo>
                <a:lnTo>
                  <a:pt x="2109925" y="4003181"/>
                </a:lnTo>
                <a:cubicBezTo>
                  <a:pt x="1988130" y="4003181"/>
                  <a:pt x="1854395" y="3948115"/>
                  <a:pt x="1766034" y="3864321"/>
                </a:cubicBezTo>
                <a:lnTo>
                  <a:pt x="72851" y="2166889"/>
                </a:lnTo>
                <a:cubicBezTo>
                  <a:pt x="-22676" y="2073517"/>
                  <a:pt x="-25065" y="1939446"/>
                  <a:pt x="70462" y="1846076"/>
                </a:cubicBezTo>
                <a:lnTo>
                  <a:pt x="1787528" y="124701"/>
                </a:lnTo>
                <a:cubicBezTo>
                  <a:pt x="1853799" y="60060"/>
                  <a:pt x="1932159" y="19659"/>
                  <a:pt x="2018579" y="3499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bild. </a:t>
            </a:r>
            <a:br>
              <a:rPr lang="sv-SE" dirty="0"/>
            </a:br>
            <a:r>
              <a:rPr lang="sv-SE" dirty="0"/>
              <a:t>Om pilen blir felvänd, spara om bilden till .</a:t>
            </a:r>
            <a:r>
              <a:rPr lang="sv-SE" dirty="0" err="1"/>
              <a:t>png</a:t>
            </a:r>
            <a:r>
              <a:rPr lang="sv-SE" dirty="0"/>
              <a:t> och infoga bilden igen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8937A4-4062-4E8D-91B8-2E3BD2B8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5927" y="1932391"/>
            <a:ext cx="4830073" cy="408884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dirty="0" smtClean="0"/>
            </a:lvl1pPr>
            <a:lvl2pPr>
              <a:defRPr lang="sv-SE" dirty="0" smtClean="0"/>
            </a:lvl2pPr>
            <a:lvl3pPr>
              <a:defRPr lang="sv-SE" dirty="0" smtClean="0"/>
            </a:lvl3pPr>
            <a:lvl4pPr>
              <a:defRPr lang="sv-SE" dirty="0"/>
            </a:lvl4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6CF9056-E67A-4CCA-88A4-083650FA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DBD436-E4D9-4DDE-A9CC-D7769C05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292415-E4FF-4483-B92C-04637061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8715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F1164A-C3B3-48E1-87C1-F55177B0B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A2FE27-D5F3-4125-8F1B-9EF0DA7C4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2" y="1932391"/>
            <a:ext cx="8680152" cy="4088847"/>
          </a:xfrm>
        </p:spPr>
        <p:txBody>
          <a:bodyPr/>
          <a:lstStyle>
            <a:lvl2pPr>
              <a:defRPr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718B7DB-CD1A-47A7-9D4C-B044E3BD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CAD36E1-0B8F-4DD5-96B0-16D4068F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A376C26-1BC7-4C89-8478-FF49E6EB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D88AF917-79A4-465E-9327-3269B03482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25"/>
          <a:stretch/>
        </p:blipFill>
        <p:spPr>
          <a:xfrm>
            <a:off x="6361113" y="0"/>
            <a:ext cx="5830887" cy="65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rerad list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F1164A-C3B3-48E1-87C1-F55177B0B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A2FE27-D5F3-4125-8F1B-9EF0DA7C4F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57302" y="1932391"/>
            <a:ext cx="8680152" cy="4088847"/>
          </a:xfrm>
        </p:spPr>
        <p:txBody>
          <a:bodyPr numCol="2"/>
          <a:lstStyle>
            <a:lvl1pPr marL="180000" indent="-360000">
              <a:buClr>
                <a:schemeClr val="accent1"/>
              </a:buClr>
              <a:buSzPct val="100000"/>
              <a:buFont typeface="+mj-lt"/>
              <a:buAutoNum type="arabicPeriod"/>
              <a:defRPr sz="1800"/>
            </a:lvl1pPr>
            <a:lvl2pPr>
              <a:defRPr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718B7DB-CD1A-47A7-9D4C-B044E3BD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CAD36E1-0B8F-4DD5-96B0-16D4068F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A376C26-1BC7-4C89-8478-FF49E6EB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D88AF917-79A4-465E-9327-3269B03482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25"/>
          <a:stretch/>
        </p:blipFill>
        <p:spPr>
          <a:xfrm>
            <a:off x="6361113" y="0"/>
            <a:ext cx="5830887" cy="65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69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rerad lista grå">
    <p:bg>
      <p:bgPr>
        <a:gradFill flip="none" rotWithShape="1">
          <a:gsLst>
            <a:gs pos="5000">
              <a:schemeClr val="bg1"/>
            </a:gs>
            <a:gs pos="95000">
              <a:srgbClr val="DADAD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F1164A-C3B3-48E1-87C1-F55177B0B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A2FE27-D5F3-4125-8F1B-9EF0DA7C4F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57302" y="1932391"/>
            <a:ext cx="8680152" cy="4088847"/>
          </a:xfrm>
        </p:spPr>
        <p:txBody>
          <a:bodyPr numCol="2"/>
          <a:lstStyle>
            <a:lvl1pPr marL="180000" indent="-360000">
              <a:buClr>
                <a:schemeClr val="accent1"/>
              </a:buClr>
              <a:buSzPct val="100000"/>
              <a:buFont typeface="+mj-lt"/>
              <a:buAutoNum type="arabicPeriod"/>
              <a:defRPr sz="1800"/>
            </a:lvl1pPr>
            <a:lvl2pPr>
              <a:defRPr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718B7DB-CD1A-47A7-9D4C-B044E3BD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CAD36E1-0B8F-4DD5-96B0-16D4068F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A376C26-1BC7-4C89-8478-FF49E6EB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D88AF917-79A4-465E-9327-3269B03482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25"/>
          <a:stretch/>
        </p:blipFill>
        <p:spPr>
          <a:xfrm>
            <a:off x="6361113" y="0"/>
            <a:ext cx="5830887" cy="65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6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pil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B14A6C-E22C-41B2-8043-D5EC0F4B1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7C7471-98EB-480D-B47D-24685723F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927" y="1932391"/>
            <a:ext cx="4830073" cy="40888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2A113D-0140-4742-89CA-924C2F2A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708127-21D2-4A79-8534-0B644D4CE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704E90-18C6-4AFD-A9FA-90E20612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15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2A113D-0140-4742-89CA-924C2F2A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708127-21D2-4A79-8534-0B644D4CE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704E90-18C6-4AFD-A9FA-90E20612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E8BAE712-9619-48B8-8D95-5DD18D381D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762" y="1"/>
            <a:ext cx="11823130" cy="6861175"/>
          </a:xfrm>
          <a:custGeom>
            <a:avLst/>
            <a:gdLst>
              <a:gd name="connsiteX0" fmla="*/ 0 w 11830114"/>
              <a:gd name="connsiteY0" fmla="*/ 0 h 6858000"/>
              <a:gd name="connsiteX1" fmla="*/ 8842785 w 11830114"/>
              <a:gd name="connsiteY1" fmla="*/ 0 h 6858000"/>
              <a:gd name="connsiteX2" fmla="*/ 11644031 w 11830114"/>
              <a:gd name="connsiteY2" fmla="*/ 2851928 h 6858000"/>
              <a:gd name="connsiteX3" fmla="*/ 11597293 w 11830114"/>
              <a:gd name="connsiteY3" fmla="*/ 3694655 h 6858000"/>
              <a:gd name="connsiteX4" fmla="*/ 8533073 w 11830114"/>
              <a:gd name="connsiteY4" fmla="*/ 6858000 h 6858000"/>
              <a:gd name="connsiteX5" fmla="*/ 0 w 11830114"/>
              <a:gd name="connsiteY5" fmla="*/ 6858000 h 6858000"/>
              <a:gd name="connsiteX6" fmla="*/ 0 w 11830114"/>
              <a:gd name="connsiteY6" fmla="*/ 4081829 h 6858000"/>
              <a:gd name="connsiteX7" fmla="*/ 47908 w 11830114"/>
              <a:gd name="connsiteY7" fmla="*/ 4032379 h 6858000"/>
              <a:gd name="connsiteX8" fmla="*/ 345919 w 11830114"/>
              <a:gd name="connsiteY8" fmla="*/ 3723384 h 6858000"/>
              <a:gd name="connsiteX9" fmla="*/ 417584 w 11830114"/>
              <a:gd name="connsiteY9" fmla="*/ 2848736 h 6858000"/>
              <a:gd name="connsiteX10" fmla="*/ 24066 w 11830114"/>
              <a:gd name="connsiteY10" fmla="*/ 2432179 h 6858000"/>
              <a:gd name="connsiteX11" fmla="*/ 0 w 11830114"/>
              <a:gd name="connsiteY11" fmla="*/ 2407078 h 6858000"/>
              <a:gd name="connsiteX0" fmla="*/ 0 w 11830114"/>
              <a:gd name="connsiteY0" fmla="*/ 0 h 6858000"/>
              <a:gd name="connsiteX1" fmla="*/ 8842785 w 11830114"/>
              <a:gd name="connsiteY1" fmla="*/ 0 h 6858000"/>
              <a:gd name="connsiteX2" fmla="*/ 11644031 w 11830114"/>
              <a:gd name="connsiteY2" fmla="*/ 2851928 h 6858000"/>
              <a:gd name="connsiteX3" fmla="*/ 11597293 w 11830114"/>
              <a:gd name="connsiteY3" fmla="*/ 3694655 h 6858000"/>
              <a:gd name="connsiteX4" fmla="*/ 8533073 w 11830114"/>
              <a:gd name="connsiteY4" fmla="*/ 6858000 h 6858000"/>
              <a:gd name="connsiteX5" fmla="*/ 0 w 11830114"/>
              <a:gd name="connsiteY5" fmla="*/ 6858000 h 6858000"/>
              <a:gd name="connsiteX6" fmla="*/ 0 w 11830114"/>
              <a:gd name="connsiteY6" fmla="*/ 4081829 h 6858000"/>
              <a:gd name="connsiteX7" fmla="*/ 47908 w 11830114"/>
              <a:gd name="connsiteY7" fmla="*/ 4032379 h 6858000"/>
              <a:gd name="connsiteX8" fmla="*/ 345919 w 11830114"/>
              <a:gd name="connsiteY8" fmla="*/ 3723384 h 6858000"/>
              <a:gd name="connsiteX9" fmla="*/ 417584 w 11830114"/>
              <a:gd name="connsiteY9" fmla="*/ 2848736 h 6858000"/>
              <a:gd name="connsiteX10" fmla="*/ 24066 w 11830114"/>
              <a:gd name="connsiteY10" fmla="*/ 2432179 h 6858000"/>
              <a:gd name="connsiteX11" fmla="*/ 0 w 11830114"/>
              <a:gd name="connsiteY11" fmla="*/ 2407078 h 6858000"/>
              <a:gd name="connsiteX12" fmla="*/ 0 w 11830114"/>
              <a:gd name="connsiteY12" fmla="*/ 0 h 6858000"/>
              <a:gd name="connsiteX0" fmla="*/ 0 w 11830114"/>
              <a:gd name="connsiteY0" fmla="*/ 0 h 6858000"/>
              <a:gd name="connsiteX1" fmla="*/ 8842785 w 11830114"/>
              <a:gd name="connsiteY1" fmla="*/ 0 h 6858000"/>
              <a:gd name="connsiteX2" fmla="*/ 11644031 w 11830114"/>
              <a:gd name="connsiteY2" fmla="*/ 2851928 h 6858000"/>
              <a:gd name="connsiteX3" fmla="*/ 11597293 w 11830114"/>
              <a:gd name="connsiteY3" fmla="*/ 3694655 h 6858000"/>
              <a:gd name="connsiteX4" fmla="*/ 8533073 w 11830114"/>
              <a:gd name="connsiteY4" fmla="*/ 6858000 h 6858000"/>
              <a:gd name="connsiteX5" fmla="*/ 0 w 11830114"/>
              <a:gd name="connsiteY5" fmla="*/ 6858000 h 6858000"/>
              <a:gd name="connsiteX6" fmla="*/ 0 w 11830114"/>
              <a:gd name="connsiteY6" fmla="*/ 4081829 h 6858000"/>
              <a:gd name="connsiteX7" fmla="*/ 47908 w 11830114"/>
              <a:gd name="connsiteY7" fmla="*/ 4032379 h 6858000"/>
              <a:gd name="connsiteX8" fmla="*/ 345919 w 11830114"/>
              <a:gd name="connsiteY8" fmla="*/ 3723384 h 6858000"/>
              <a:gd name="connsiteX9" fmla="*/ 417584 w 11830114"/>
              <a:gd name="connsiteY9" fmla="*/ 2848736 h 6858000"/>
              <a:gd name="connsiteX10" fmla="*/ 24066 w 11830114"/>
              <a:gd name="connsiteY10" fmla="*/ 2432179 h 6858000"/>
              <a:gd name="connsiteX11" fmla="*/ 0 w 11830114"/>
              <a:gd name="connsiteY11" fmla="*/ 2407078 h 6858000"/>
              <a:gd name="connsiteX12" fmla="*/ 0 w 11830114"/>
              <a:gd name="connsiteY12" fmla="*/ 0 h 6858000"/>
              <a:gd name="connsiteX0" fmla="*/ 0 w 11830114"/>
              <a:gd name="connsiteY0" fmla="*/ 0 h 6858000"/>
              <a:gd name="connsiteX1" fmla="*/ 8842785 w 11830114"/>
              <a:gd name="connsiteY1" fmla="*/ 0 h 6858000"/>
              <a:gd name="connsiteX2" fmla="*/ 11644031 w 11830114"/>
              <a:gd name="connsiteY2" fmla="*/ 2851928 h 6858000"/>
              <a:gd name="connsiteX3" fmla="*/ 11597293 w 11830114"/>
              <a:gd name="connsiteY3" fmla="*/ 3694655 h 6858000"/>
              <a:gd name="connsiteX4" fmla="*/ 8533073 w 11830114"/>
              <a:gd name="connsiteY4" fmla="*/ 6858000 h 6858000"/>
              <a:gd name="connsiteX5" fmla="*/ 0 w 11830114"/>
              <a:gd name="connsiteY5" fmla="*/ 6858000 h 6858000"/>
              <a:gd name="connsiteX6" fmla="*/ 0 w 11830114"/>
              <a:gd name="connsiteY6" fmla="*/ 4081829 h 6858000"/>
              <a:gd name="connsiteX7" fmla="*/ 47908 w 11830114"/>
              <a:gd name="connsiteY7" fmla="*/ 4032379 h 6858000"/>
              <a:gd name="connsiteX8" fmla="*/ 345919 w 11830114"/>
              <a:gd name="connsiteY8" fmla="*/ 3723384 h 6858000"/>
              <a:gd name="connsiteX9" fmla="*/ 486641 w 11830114"/>
              <a:gd name="connsiteY9" fmla="*/ 2851118 h 6858000"/>
              <a:gd name="connsiteX10" fmla="*/ 24066 w 11830114"/>
              <a:gd name="connsiteY10" fmla="*/ 2432179 h 6858000"/>
              <a:gd name="connsiteX11" fmla="*/ 0 w 11830114"/>
              <a:gd name="connsiteY11" fmla="*/ 2407078 h 6858000"/>
              <a:gd name="connsiteX12" fmla="*/ 0 w 11830114"/>
              <a:gd name="connsiteY12" fmla="*/ 0 h 6858000"/>
              <a:gd name="connsiteX0" fmla="*/ 0 w 11830114"/>
              <a:gd name="connsiteY0" fmla="*/ 0 h 6858000"/>
              <a:gd name="connsiteX1" fmla="*/ 8842785 w 11830114"/>
              <a:gd name="connsiteY1" fmla="*/ 0 h 6858000"/>
              <a:gd name="connsiteX2" fmla="*/ 11644031 w 11830114"/>
              <a:gd name="connsiteY2" fmla="*/ 2851928 h 6858000"/>
              <a:gd name="connsiteX3" fmla="*/ 11597293 w 11830114"/>
              <a:gd name="connsiteY3" fmla="*/ 3694655 h 6858000"/>
              <a:gd name="connsiteX4" fmla="*/ 8533073 w 11830114"/>
              <a:gd name="connsiteY4" fmla="*/ 6858000 h 6858000"/>
              <a:gd name="connsiteX5" fmla="*/ 0 w 11830114"/>
              <a:gd name="connsiteY5" fmla="*/ 6858000 h 6858000"/>
              <a:gd name="connsiteX6" fmla="*/ 0 w 11830114"/>
              <a:gd name="connsiteY6" fmla="*/ 4081829 h 6858000"/>
              <a:gd name="connsiteX7" fmla="*/ 47908 w 11830114"/>
              <a:gd name="connsiteY7" fmla="*/ 4032379 h 6858000"/>
              <a:gd name="connsiteX8" fmla="*/ 345919 w 11830114"/>
              <a:gd name="connsiteY8" fmla="*/ 3723384 h 6858000"/>
              <a:gd name="connsiteX9" fmla="*/ 486641 w 11830114"/>
              <a:gd name="connsiteY9" fmla="*/ 2851118 h 6858000"/>
              <a:gd name="connsiteX10" fmla="*/ 24066 w 11830114"/>
              <a:gd name="connsiteY10" fmla="*/ 2432179 h 6858000"/>
              <a:gd name="connsiteX11" fmla="*/ 0 w 11830114"/>
              <a:gd name="connsiteY11" fmla="*/ 2407078 h 6858000"/>
              <a:gd name="connsiteX12" fmla="*/ 0 w 11830114"/>
              <a:gd name="connsiteY12" fmla="*/ 0 h 6858000"/>
              <a:gd name="connsiteX0" fmla="*/ 0 w 11830114"/>
              <a:gd name="connsiteY0" fmla="*/ 0 h 6858000"/>
              <a:gd name="connsiteX1" fmla="*/ 8842785 w 11830114"/>
              <a:gd name="connsiteY1" fmla="*/ 0 h 6858000"/>
              <a:gd name="connsiteX2" fmla="*/ 11644031 w 11830114"/>
              <a:gd name="connsiteY2" fmla="*/ 2851928 h 6858000"/>
              <a:gd name="connsiteX3" fmla="*/ 11597293 w 11830114"/>
              <a:gd name="connsiteY3" fmla="*/ 3694655 h 6858000"/>
              <a:gd name="connsiteX4" fmla="*/ 8533073 w 11830114"/>
              <a:gd name="connsiteY4" fmla="*/ 6858000 h 6858000"/>
              <a:gd name="connsiteX5" fmla="*/ 0 w 11830114"/>
              <a:gd name="connsiteY5" fmla="*/ 6858000 h 6858000"/>
              <a:gd name="connsiteX6" fmla="*/ 0 w 11830114"/>
              <a:gd name="connsiteY6" fmla="*/ 4081829 h 6858000"/>
              <a:gd name="connsiteX7" fmla="*/ 47908 w 11830114"/>
              <a:gd name="connsiteY7" fmla="*/ 4032379 h 6858000"/>
              <a:gd name="connsiteX8" fmla="*/ 338775 w 11830114"/>
              <a:gd name="connsiteY8" fmla="*/ 3718622 h 6858000"/>
              <a:gd name="connsiteX9" fmla="*/ 486641 w 11830114"/>
              <a:gd name="connsiteY9" fmla="*/ 2851118 h 6858000"/>
              <a:gd name="connsiteX10" fmla="*/ 24066 w 11830114"/>
              <a:gd name="connsiteY10" fmla="*/ 2432179 h 6858000"/>
              <a:gd name="connsiteX11" fmla="*/ 0 w 11830114"/>
              <a:gd name="connsiteY11" fmla="*/ 2407078 h 6858000"/>
              <a:gd name="connsiteX12" fmla="*/ 0 w 11830114"/>
              <a:gd name="connsiteY12" fmla="*/ 0 h 6858000"/>
              <a:gd name="connsiteX0" fmla="*/ 0 w 11830114"/>
              <a:gd name="connsiteY0" fmla="*/ 0 h 6858000"/>
              <a:gd name="connsiteX1" fmla="*/ 8842785 w 11830114"/>
              <a:gd name="connsiteY1" fmla="*/ 0 h 6858000"/>
              <a:gd name="connsiteX2" fmla="*/ 11644031 w 11830114"/>
              <a:gd name="connsiteY2" fmla="*/ 2851928 h 6858000"/>
              <a:gd name="connsiteX3" fmla="*/ 11597293 w 11830114"/>
              <a:gd name="connsiteY3" fmla="*/ 3694655 h 6858000"/>
              <a:gd name="connsiteX4" fmla="*/ 8533073 w 11830114"/>
              <a:gd name="connsiteY4" fmla="*/ 6858000 h 6858000"/>
              <a:gd name="connsiteX5" fmla="*/ 0 w 11830114"/>
              <a:gd name="connsiteY5" fmla="*/ 6858000 h 6858000"/>
              <a:gd name="connsiteX6" fmla="*/ 0 w 11830114"/>
              <a:gd name="connsiteY6" fmla="*/ 4081829 h 6858000"/>
              <a:gd name="connsiteX7" fmla="*/ 47908 w 11830114"/>
              <a:gd name="connsiteY7" fmla="*/ 4032379 h 6858000"/>
              <a:gd name="connsiteX8" fmla="*/ 338775 w 11830114"/>
              <a:gd name="connsiteY8" fmla="*/ 3718622 h 6858000"/>
              <a:gd name="connsiteX9" fmla="*/ 486641 w 11830114"/>
              <a:gd name="connsiteY9" fmla="*/ 2851118 h 6858000"/>
              <a:gd name="connsiteX10" fmla="*/ 24066 w 11830114"/>
              <a:gd name="connsiteY10" fmla="*/ 2432179 h 6858000"/>
              <a:gd name="connsiteX11" fmla="*/ 0 w 11830114"/>
              <a:gd name="connsiteY11" fmla="*/ 2407078 h 6858000"/>
              <a:gd name="connsiteX12" fmla="*/ 0 w 11830114"/>
              <a:gd name="connsiteY12" fmla="*/ 0 h 6858000"/>
              <a:gd name="connsiteX0" fmla="*/ 0 w 11830114"/>
              <a:gd name="connsiteY0" fmla="*/ 0 h 6858000"/>
              <a:gd name="connsiteX1" fmla="*/ 8842785 w 11830114"/>
              <a:gd name="connsiteY1" fmla="*/ 0 h 6858000"/>
              <a:gd name="connsiteX2" fmla="*/ 11644031 w 11830114"/>
              <a:gd name="connsiteY2" fmla="*/ 2851928 h 6858000"/>
              <a:gd name="connsiteX3" fmla="*/ 11597293 w 11830114"/>
              <a:gd name="connsiteY3" fmla="*/ 3694655 h 6858000"/>
              <a:gd name="connsiteX4" fmla="*/ 8533073 w 11830114"/>
              <a:gd name="connsiteY4" fmla="*/ 6858000 h 6858000"/>
              <a:gd name="connsiteX5" fmla="*/ 0 w 11830114"/>
              <a:gd name="connsiteY5" fmla="*/ 6858000 h 6858000"/>
              <a:gd name="connsiteX6" fmla="*/ 0 w 11830114"/>
              <a:gd name="connsiteY6" fmla="*/ 4081829 h 6858000"/>
              <a:gd name="connsiteX7" fmla="*/ 76483 w 11830114"/>
              <a:gd name="connsiteY7" fmla="*/ 3991897 h 6858000"/>
              <a:gd name="connsiteX8" fmla="*/ 338775 w 11830114"/>
              <a:gd name="connsiteY8" fmla="*/ 3718622 h 6858000"/>
              <a:gd name="connsiteX9" fmla="*/ 486641 w 11830114"/>
              <a:gd name="connsiteY9" fmla="*/ 2851118 h 6858000"/>
              <a:gd name="connsiteX10" fmla="*/ 24066 w 11830114"/>
              <a:gd name="connsiteY10" fmla="*/ 2432179 h 6858000"/>
              <a:gd name="connsiteX11" fmla="*/ 0 w 11830114"/>
              <a:gd name="connsiteY11" fmla="*/ 2407078 h 6858000"/>
              <a:gd name="connsiteX12" fmla="*/ 0 w 11830114"/>
              <a:gd name="connsiteY12" fmla="*/ 0 h 6858000"/>
              <a:gd name="connsiteX0" fmla="*/ 4763 w 11834877"/>
              <a:gd name="connsiteY0" fmla="*/ 0 h 6858000"/>
              <a:gd name="connsiteX1" fmla="*/ 8847548 w 11834877"/>
              <a:gd name="connsiteY1" fmla="*/ 0 h 6858000"/>
              <a:gd name="connsiteX2" fmla="*/ 11648794 w 11834877"/>
              <a:gd name="connsiteY2" fmla="*/ 2851928 h 6858000"/>
              <a:gd name="connsiteX3" fmla="*/ 11602056 w 11834877"/>
              <a:gd name="connsiteY3" fmla="*/ 3694655 h 6858000"/>
              <a:gd name="connsiteX4" fmla="*/ 8537836 w 11834877"/>
              <a:gd name="connsiteY4" fmla="*/ 6858000 h 6858000"/>
              <a:gd name="connsiteX5" fmla="*/ 4763 w 11834877"/>
              <a:gd name="connsiteY5" fmla="*/ 6858000 h 6858000"/>
              <a:gd name="connsiteX6" fmla="*/ 0 w 11834877"/>
              <a:gd name="connsiteY6" fmla="*/ 4060398 h 6858000"/>
              <a:gd name="connsiteX7" fmla="*/ 81246 w 11834877"/>
              <a:gd name="connsiteY7" fmla="*/ 3991897 h 6858000"/>
              <a:gd name="connsiteX8" fmla="*/ 343538 w 11834877"/>
              <a:gd name="connsiteY8" fmla="*/ 3718622 h 6858000"/>
              <a:gd name="connsiteX9" fmla="*/ 491404 w 11834877"/>
              <a:gd name="connsiteY9" fmla="*/ 2851118 h 6858000"/>
              <a:gd name="connsiteX10" fmla="*/ 28829 w 11834877"/>
              <a:gd name="connsiteY10" fmla="*/ 2432179 h 6858000"/>
              <a:gd name="connsiteX11" fmla="*/ 4763 w 11834877"/>
              <a:gd name="connsiteY11" fmla="*/ 2407078 h 6858000"/>
              <a:gd name="connsiteX12" fmla="*/ 4763 w 11834877"/>
              <a:gd name="connsiteY12" fmla="*/ 0 h 6858000"/>
              <a:gd name="connsiteX0" fmla="*/ 4763 w 11834877"/>
              <a:gd name="connsiteY0" fmla="*/ 0 h 6858000"/>
              <a:gd name="connsiteX1" fmla="*/ 8847548 w 11834877"/>
              <a:gd name="connsiteY1" fmla="*/ 0 h 6858000"/>
              <a:gd name="connsiteX2" fmla="*/ 11648794 w 11834877"/>
              <a:gd name="connsiteY2" fmla="*/ 2851928 h 6858000"/>
              <a:gd name="connsiteX3" fmla="*/ 11602056 w 11834877"/>
              <a:gd name="connsiteY3" fmla="*/ 3694655 h 6858000"/>
              <a:gd name="connsiteX4" fmla="*/ 8537836 w 11834877"/>
              <a:gd name="connsiteY4" fmla="*/ 6858000 h 6858000"/>
              <a:gd name="connsiteX5" fmla="*/ 4763 w 11834877"/>
              <a:gd name="connsiteY5" fmla="*/ 6858000 h 6858000"/>
              <a:gd name="connsiteX6" fmla="*/ 0 w 11834877"/>
              <a:gd name="connsiteY6" fmla="*/ 4060398 h 6858000"/>
              <a:gd name="connsiteX7" fmla="*/ 81246 w 11834877"/>
              <a:gd name="connsiteY7" fmla="*/ 3991897 h 6858000"/>
              <a:gd name="connsiteX8" fmla="*/ 343538 w 11834877"/>
              <a:gd name="connsiteY8" fmla="*/ 3718622 h 6858000"/>
              <a:gd name="connsiteX9" fmla="*/ 491404 w 11834877"/>
              <a:gd name="connsiteY9" fmla="*/ 2851118 h 6858000"/>
              <a:gd name="connsiteX10" fmla="*/ 28829 w 11834877"/>
              <a:gd name="connsiteY10" fmla="*/ 2432179 h 6858000"/>
              <a:gd name="connsiteX11" fmla="*/ 4763 w 11834877"/>
              <a:gd name="connsiteY11" fmla="*/ 2407078 h 6858000"/>
              <a:gd name="connsiteX12" fmla="*/ 4763 w 11834877"/>
              <a:gd name="connsiteY12" fmla="*/ 0 h 6858000"/>
              <a:gd name="connsiteX0" fmla="*/ 4763 w 11834877"/>
              <a:gd name="connsiteY0" fmla="*/ 0 h 6858000"/>
              <a:gd name="connsiteX1" fmla="*/ 8847548 w 11834877"/>
              <a:gd name="connsiteY1" fmla="*/ 0 h 6858000"/>
              <a:gd name="connsiteX2" fmla="*/ 11648794 w 11834877"/>
              <a:gd name="connsiteY2" fmla="*/ 2851928 h 6858000"/>
              <a:gd name="connsiteX3" fmla="*/ 11602056 w 11834877"/>
              <a:gd name="connsiteY3" fmla="*/ 3694655 h 6858000"/>
              <a:gd name="connsiteX4" fmla="*/ 8537836 w 11834877"/>
              <a:gd name="connsiteY4" fmla="*/ 6858000 h 6858000"/>
              <a:gd name="connsiteX5" fmla="*/ 4763 w 11834877"/>
              <a:gd name="connsiteY5" fmla="*/ 6858000 h 6858000"/>
              <a:gd name="connsiteX6" fmla="*/ 0 w 11834877"/>
              <a:gd name="connsiteY6" fmla="*/ 4060398 h 6858000"/>
              <a:gd name="connsiteX7" fmla="*/ 81246 w 11834877"/>
              <a:gd name="connsiteY7" fmla="*/ 3991897 h 6858000"/>
              <a:gd name="connsiteX8" fmla="*/ 343538 w 11834877"/>
              <a:gd name="connsiteY8" fmla="*/ 3718622 h 6858000"/>
              <a:gd name="connsiteX9" fmla="*/ 491404 w 11834877"/>
              <a:gd name="connsiteY9" fmla="*/ 2851118 h 6858000"/>
              <a:gd name="connsiteX10" fmla="*/ 28829 w 11834877"/>
              <a:gd name="connsiteY10" fmla="*/ 2432179 h 6858000"/>
              <a:gd name="connsiteX11" fmla="*/ 4763 w 11834877"/>
              <a:gd name="connsiteY11" fmla="*/ 2407078 h 6858000"/>
              <a:gd name="connsiteX12" fmla="*/ 4763 w 11834877"/>
              <a:gd name="connsiteY12" fmla="*/ 0 h 6858000"/>
              <a:gd name="connsiteX0" fmla="*/ 4763 w 11834877"/>
              <a:gd name="connsiteY0" fmla="*/ 0 h 6858000"/>
              <a:gd name="connsiteX1" fmla="*/ 8847548 w 11834877"/>
              <a:gd name="connsiteY1" fmla="*/ 0 h 6858000"/>
              <a:gd name="connsiteX2" fmla="*/ 11648794 w 11834877"/>
              <a:gd name="connsiteY2" fmla="*/ 2851928 h 6858000"/>
              <a:gd name="connsiteX3" fmla="*/ 11602056 w 11834877"/>
              <a:gd name="connsiteY3" fmla="*/ 3694655 h 6858000"/>
              <a:gd name="connsiteX4" fmla="*/ 8537836 w 11834877"/>
              <a:gd name="connsiteY4" fmla="*/ 6858000 h 6858000"/>
              <a:gd name="connsiteX5" fmla="*/ 4763 w 11834877"/>
              <a:gd name="connsiteY5" fmla="*/ 6858000 h 6858000"/>
              <a:gd name="connsiteX6" fmla="*/ 0 w 11834877"/>
              <a:gd name="connsiteY6" fmla="*/ 4060398 h 6858000"/>
              <a:gd name="connsiteX7" fmla="*/ 81246 w 11834877"/>
              <a:gd name="connsiteY7" fmla="*/ 3991897 h 6858000"/>
              <a:gd name="connsiteX8" fmla="*/ 343538 w 11834877"/>
              <a:gd name="connsiteY8" fmla="*/ 3718622 h 6858000"/>
              <a:gd name="connsiteX9" fmla="*/ 491404 w 11834877"/>
              <a:gd name="connsiteY9" fmla="*/ 2851118 h 6858000"/>
              <a:gd name="connsiteX10" fmla="*/ 28829 w 11834877"/>
              <a:gd name="connsiteY10" fmla="*/ 2432179 h 6858000"/>
              <a:gd name="connsiteX11" fmla="*/ 2381 w 11834877"/>
              <a:gd name="connsiteY11" fmla="*/ 2321353 h 6858000"/>
              <a:gd name="connsiteX12" fmla="*/ 4763 w 11834877"/>
              <a:gd name="connsiteY12" fmla="*/ 0 h 6858000"/>
              <a:gd name="connsiteX0" fmla="*/ 4763 w 11834877"/>
              <a:gd name="connsiteY0" fmla="*/ 0 h 6858000"/>
              <a:gd name="connsiteX1" fmla="*/ 8847548 w 11834877"/>
              <a:gd name="connsiteY1" fmla="*/ 0 h 6858000"/>
              <a:gd name="connsiteX2" fmla="*/ 11648794 w 11834877"/>
              <a:gd name="connsiteY2" fmla="*/ 2851928 h 6858000"/>
              <a:gd name="connsiteX3" fmla="*/ 11602056 w 11834877"/>
              <a:gd name="connsiteY3" fmla="*/ 3694655 h 6858000"/>
              <a:gd name="connsiteX4" fmla="*/ 8537836 w 11834877"/>
              <a:gd name="connsiteY4" fmla="*/ 6858000 h 6858000"/>
              <a:gd name="connsiteX5" fmla="*/ 4763 w 11834877"/>
              <a:gd name="connsiteY5" fmla="*/ 6858000 h 6858000"/>
              <a:gd name="connsiteX6" fmla="*/ 0 w 11834877"/>
              <a:gd name="connsiteY6" fmla="*/ 4060398 h 6858000"/>
              <a:gd name="connsiteX7" fmla="*/ 81246 w 11834877"/>
              <a:gd name="connsiteY7" fmla="*/ 3991897 h 6858000"/>
              <a:gd name="connsiteX8" fmla="*/ 343538 w 11834877"/>
              <a:gd name="connsiteY8" fmla="*/ 3718622 h 6858000"/>
              <a:gd name="connsiteX9" fmla="*/ 491404 w 11834877"/>
              <a:gd name="connsiteY9" fmla="*/ 2851118 h 6858000"/>
              <a:gd name="connsiteX10" fmla="*/ 95504 w 11834877"/>
              <a:gd name="connsiteY10" fmla="*/ 2410748 h 6858000"/>
              <a:gd name="connsiteX11" fmla="*/ 2381 w 11834877"/>
              <a:gd name="connsiteY11" fmla="*/ 2321353 h 6858000"/>
              <a:gd name="connsiteX12" fmla="*/ 4763 w 11834877"/>
              <a:gd name="connsiteY12" fmla="*/ 0 h 6858000"/>
              <a:gd name="connsiteX0" fmla="*/ 4763 w 11834877"/>
              <a:gd name="connsiteY0" fmla="*/ 0 h 6858000"/>
              <a:gd name="connsiteX1" fmla="*/ 8847548 w 11834877"/>
              <a:gd name="connsiteY1" fmla="*/ 0 h 6858000"/>
              <a:gd name="connsiteX2" fmla="*/ 11648794 w 11834877"/>
              <a:gd name="connsiteY2" fmla="*/ 2851928 h 6858000"/>
              <a:gd name="connsiteX3" fmla="*/ 11602056 w 11834877"/>
              <a:gd name="connsiteY3" fmla="*/ 3694655 h 6858000"/>
              <a:gd name="connsiteX4" fmla="*/ 8537836 w 11834877"/>
              <a:gd name="connsiteY4" fmla="*/ 6858000 h 6858000"/>
              <a:gd name="connsiteX5" fmla="*/ 4763 w 11834877"/>
              <a:gd name="connsiteY5" fmla="*/ 6858000 h 6858000"/>
              <a:gd name="connsiteX6" fmla="*/ 0 w 11834877"/>
              <a:gd name="connsiteY6" fmla="*/ 4060398 h 6858000"/>
              <a:gd name="connsiteX7" fmla="*/ 81246 w 11834877"/>
              <a:gd name="connsiteY7" fmla="*/ 3987135 h 6858000"/>
              <a:gd name="connsiteX8" fmla="*/ 343538 w 11834877"/>
              <a:gd name="connsiteY8" fmla="*/ 3718622 h 6858000"/>
              <a:gd name="connsiteX9" fmla="*/ 491404 w 11834877"/>
              <a:gd name="connsiteY9" fmla="*/ 2851118 h 6858000"/>
              <a:gd name="connsiteX10" fmla="*/ 95504 w 11834877"/>
              <a:gd name="connsiteY10" fmla="*/ 2410748 h 6858000"/>
              <a:gd name="connsiteX11" fmla="*/ 2381 w 11834877"/>
              <a:gd name="connsiteY11" fmla="*/ 2321353 h 6858000"/>
              <a:gd name="connsiteX12" fmla="*/ 4763 w 11834877"/>
              <a:gd name="connsiteY12" fmla="*/ 0 h 6858000"/>
              <a:gd name="connsiteX0" fmla="*/ 4763 w 11834877"/>
              <a:gd name="connsiteY0" fmla="*/ 0 h 6858000"/>
              <a:gd name="connsiteX1" fmla="*/ 8847548 w 11834877"/>
              <a:gd name="connsiteY1" fmla="*/ 0 h 6858000"/>
              <a:gd name="connsiteX2" fmla="*/ 11648794 w 11834877"/>
              <a:gd name="connsiteY2" fmla="*/ 2851928 h 6858000"/>
              <a:gd name="connsiteX3" fmla="*/ 11602056 w 11834877"/>
              <a:gd name="connsiteY3" fmla="*/ 3694655 h 6858000"/>
              <a:gd name="connsiteX4" fmla="*/ 8537836 w 11834877"/>
              <a:gd name="connsiteY4" fmla="*/ 6858000 h 6858000"/>
              <a:gd name="connsiteX5" fmla="*/ 4763 w 11834877"/>
              <a:gd name="connsiteY5" fmla="*/ 6858000 h 6858000"/>
              <a:gd name="connsiteX6" fmla="*/ 0 w 11834877"/>
              <a:gd name="connsiteY6" fmla="*/ 4060398 h 6858000"/>
              <a:gd name="connsiteX7" fmla="*/ 81246 w 11834877"/>
              <a:gd name="connsiteY7" fmla="*/ 3987135 h 6858000"/>
              <a:gd name="connsiteX8" fmla="*/ 343538 w 11834877"/>
              <a:gd name="connsiteY8" fmla="*/ 3718622 h 6858000"/>
              <a:gd name="connsiteX9" fmla="*/ 491404 w 11834877"/>
              <a:gd name="connsiteY9" fmla="*/ 2851118 h 6858000"/>
              <a:gd name="connsiteX10" fmla="*/ 95504 w 11834877"/>
              <a:gd name="connsiteY10" fmla="*/ 2410748 h 6858000"/>
              <a:gd name="connsiteX11" fmla="*/ 2381 w 11834877"/>
              <a:gd name="connsiteY11" fmla="*/ 2321353 h 6858000"/>
              <a:gd name="connsiteX12" fmla="*/ 4763 w 11834877"/>
              <a:gd name="connsiteY12" fmla="*/ 0 h 6858000"/>
              <a:gd name="connsiteX0" fmla="*/ 4763 w 11834877"/>
              <a:gd name="connsiteY0" fmla="*/ 0 h 6858000"/>
              <a:gd name="connsiteX1" fmla="*/ 8847548 w 11834877"/>
              <a:gd name="connsiteY1" fmla="*/ 0 h 6858000"/>
              <a:gd name="connsiteX2" fmla="*/ 11648794 w 11834877"/>
              <a:gd name="connsiteY2" fmla="*/ 2851928 h 6858000"/>
              <a:gd name="connsiteX3" fmla="*/ 11602056 w 11834877"/>
              <a:gd name="connsiteY3" fmla="*/ 3694655 h 6858000"/>
              <a:gd name="connsiteX4" fmla="*/ 8537836 w 11834877"/>
              <a:gd name="connsiteY4" fmla="*/ 6858000 h 6858000"/>
              <a:gd name="connsiteX5" fmla="*/ 4763 w 11834877"/>
              <a:gd name="connsiteY5" fmla="*/ 6858000 h 6858000"/>
              <a:gd name="connsiteX6" fmla="*/ 0 w 11834877"/>
              <a:gd name="connsiteY6" fmla="*/ 4060398 h 6858000"/>
              <a:gd name="connsiteX7" fmla="*/ 81246 w 11834877"/>
              <a:gd name="connsiteY7" fmla="*/ 3987135 h 6858000"/>
              <a:gd name="connsiteX8" fmla="*/ 343538 w 11834877"/>
              <a:gd name="connsiteY8" fmla="*/ 3718622 h 6858000"/>
              <a:gd name="connsiteX9" fmla="*/ 491404 w 11834877"/>
              <a:gd name="connsiteY9" fmla="*/ 2851118 h 6858000"/>
              <a:gd name="connsiteX10" fmla="*/ 95504 w 11834877"/>
              <a:gd name="connsiteY10" fmla="*/ 2410748 h 6858000"/>
              <a:gd name="connsiteX11" fmla="*/ 2381 w 11834877"/>
              <a:gd name="connsiteY11" fmla="*/ 2321353 h 6858000"/>
              <a:gd name="connsiteX12" fmla="*/ 4763 w 11834877"/>
              <a:gd name="connsiteY12" fmla="*/ 0 h 6858000"/>
              <a:gd name="connsiteX0" fmla="*/ 4763 w 11834877"/>
              <a:gd name="connsiteY0" fmla="*/ 0 h 6861175"/>
              <a:gd name="connsiteX1" fmla="*/ 8847548 w 11834877"/>
              <a:gd name="connsiteY1" fmla="*/ 0 h 6861175"/>
              <a:gd name="connsiteX2" fmla="*/ 11648794 w 11834877"/>
              <a:gd name="connsiteY2" fmla="*/ 2851928 h 6861175"/>
              <a:gd name="connsiteX3" fmla="*/ 11602056 w 11834877"/>
              <a:gd name="connsiteY3" fmla="*/ 3694655 h 6861175"/>
              <a:gd name="connsiteX4" fmla="*/ 8487036 w 11834877"/>
              <a:gd name="connsiteY4" fmla="*/ 6861175 h 6861175"/>
              <a:gd name="connsiteX5" fmla="*/ 4763 w 11834877"/>
              <a:gd name="connsiteY5" fmla="*/ 6858000 h 6861175"/>
              <a:gd name="connsiteX6" fmla="*/ 0 w 11834877"/>
              <a:gd name="connsiteY6" fmla="*/ 4060398 h 6861175"/>
              <a:gd name="connsiteX7" fmla="*/ 81246 w 11834877"/>
              <a:gd name="connsiteY7" fmla="*/ 3987135 h 6861175"/>
              <a:gd name="connsiteX8" fmla="*/ 343538 w 11834877"/>
              <a:gd name="connsiteY8" fmla="*/ 3718622 h 6861175"/>
              <a:gd name="connsiteX9" fmla="*/ 491404 w 11834877"/>
              <a:gd name="connsiteY9" fmla="*/ 2851118 h 6861175"/>
              <a:gd name="connsiteX10" fmla="*/ 95504 w 11834877"/>
              <a:gd name="connsiteY10" fmla="*/ 2410748 h 6861175"/>
              <a:gd name="connsiteX11" fmla="*/ 2381 w 11834877"/>
              <a:gd name="connsiteY11" fmla="*/ 2321353 h 6861175"/>
              <a:gd name="connsiteX12" fmla="*/ 4763 w 11834877"/>
              <a:gd name="connsiteY12" fmla="*/ 0 h 6861175"/>
              <a:gd name="connsiteX0" fmla="*/ 4763 w 11840538"/>
              <a:gd name="connsiteY0" fmla="*/ 0 h 6861175"/>
              <a:gd name="connsiteX1" fmla="*/ 8847548 w 11840538"/>
              <a:gd name="connsiteY1" fmla="*/ 0 h 6861175"/>
              <a:gd name="connsiteX2" fmla="*/ 11648794 w 11840538"/>
              <a:gd name="connsiteY2" fmla="*/ 2851928 h 6861175"/>
              <a:gd name="connsiteX3" fmla="*/ 11614756 w 11840538"/>
              <a:gd name="connsiteY3" fmla="*/ 3716880 h 6861175"/>
              <a:gd name="connsiteX4" fmla="*/ 8487036 w 11840538"/>
              <a:gd name="connsiteY4" fmla="*/ 6861175 h 6861175"/>
              <a:gd name="connsiteX5" fmla="*/ 4763 w 11840538"/>
              <a:gd name="connsiteY5" fmla="*/ 6858000 h 6861175"/>
              <a:gd name="connsiteX6" fmla="*/ 0 w 11840538"/>
              <a:gd name="connsiteY6" fmla="*/ 4060398 h 6861175"/>
              <a:gd name="connsiteX7" fmla="*/ 81246 w 11840538"/>
              <a:gd name="connsiteY7" fmla="*/ 3987135 h 6861175"/>
              <a:gd name="connsiteX8" fmla="*/ 343538 w 11840538"/>
              <a:gd name="connsiteY8" fmla="*/ 3718622 h 6861175"/>
              <a:gd name="connsiteX9" fmla="*/ 491404 w 11840538"/>
              <a:gd name="connsiteY9" fmla="*/ 2851118 h 6861175"/>
              <a:gd name="connsiteX10" fmla="*/ 95504 w 11840538"/>
              <a:gd name="connsiteY10" fmla="*/ 2410748 h 6861175"/>
              <a:gd name="connsiteX11" fmla="*/ 2381 w 11840538"/>
              <a:gd name="connsiteY11" fmla="*/ 2321353 h 6861175"/>
              <a:gd name="connsiteX12" fmla="*/ 4763 w 11840538"/>
              <a:gd name="connsiteY12" fmla="*/ 0 h 6861175"/>
              <a:gd name="connsiteX0" fmla="*/ 4763 w 11804508"/>
              <a:gd name="connsiteY0" fmla="*/ 0 h 6861175"/>
              <a:gd name="connsiteX1" fmla="*/ 8847548 w 11804508"/>
              <a:gd name="connsiteY1" fmla="*/ 0 h 6861175"/>
              <a:gd name="connsiteX2" fmla="*/ 11648794 w 11804508"/>
              <a:gd name="connsiteY2" fmla="*/ 2851928 h 6861175"/>
              <a:gd name="connsiteX3" fmla="*/ 11614756 w 11804508"/>
              <a:gd name="connsiteY3" fmla="*/ 3716880 h 6861175"/>
              <a:gd name="connsiteX4" fmla="*/ 8487036 w 11804508"/>
              <a:gd name="connsiteY4" fmla="*/ 6861175 h 6861175"/>
              <a:gd name="connsiteX5" fmla="*/ 4763 w 11804508"/>
              <a:gd name="connsiteY5" fmla="*/ 6858000 h 6861175"/>
              <a:gd name="connsiteX6" fmla="*/ 0 w 11804508"/>
              <a:gd name="connsiteY6" fmla="*/ 4060398 h 6861175"/>
              <a:gd name="connsiteX7" fmla="*/ 81246 w 11804508"/>
              <a:gd name="connsiteY7" fmla="*/ 3987135 h 6861175"/>
              <a:gd name="connsiteX8" fmla="*/ 343538 w 11804508"/>
              <a:gd name="connsiteY8" fmla="*/ 3718622 h 6861175"/>
              <a:gd name="connsiteX9" fmla="*/ 491404 w 11804508"/>
              <a:gd name="connsiteY9" fmla="*/ 2851118 h 6861175"/>
              <a:gd name="connsiteX10" fmla="*/ 95504 w 11804508"/>
              <a:gd name="connsiteY10" fmla="*/ 2410748 h 6861175"/>
              <a:gd name="connsiteX11" fmla="*/ 2381 w 11804508"/>
              <a:gd name="connsiteY11" fmla="*/ 2321353 h 6861175"/>
              <a:gd name="connsiteX12" fmla="*/ 4763 w 11804508"/>
              <a:gd name="connsiteY12" fmla="*/ 0 h 6861175"/>
              <a:gd name="connsiteX0" fmla="*/ 4763 w 11819560"/>
              <a:gd name="connsiteY0" fmla="*/ 0 h 6861175"/>
              <a:gd name="connsiteX1" fmla="*/ 8847548 w 11819560"/>
              <a:gd name="connsiteY1" fmla="*/ 0 h 6861175"/>
              <a:gd name="connsiteX2" fmla="*/ 11648794 w 11819560"/>
              <a:gd name="connsiteY2" fmla="*/ 2851928 h 6861175"/>
              <a:gd name="connsiteX3" fmla="*/ 11614756 w 11819560"/>
              <a:gd name="connsiteY3" fmla="*/ 3716880 h 6861175"/>
              <a:gd name="connsiteX4" fmla="*/ 8487036 w 11819560"/>
              <a:gd name="connsiteY4" fmla="*/ 6861175 h 6861175"/>
              <a:gd name="connsiteX5" fmla="*/ 4763 w 11819560"/>
              <a:gd name="connsiteY5" fmla="*/ 6858000 h 6861175"/>
              <a:gd name="connsiteX6" fmla="*/ 0 w 11819560"/>
              <a:gd name="connsiteY6" fmla="*/ 4060398 h 6861175"/>
              <a:gd name="connsiteX7" fmla="*/ 81246 w 11819560"/>
              <a:gd name="connsiteY7" fmla="*/ 3987135 h 6861175"/>
              <a:gd name="connsiteX8" fmla="*/ 343538 w 11819560"/>
              <a:gd name="connsiteY8" fmla="*/ 3718622 h 6861175"/>
              <a:gd name="connsiteX9" fmla="*/ 491404 w 11819560"/>
              <a:gd name="connsiteY9" fmla="*/ 2851118 h 6861175"/>
              <a:gd name="connsiteX10" fmla="*/ 95504 w 11819560"/>
              <a:gd name="connsiteY10" fmla="*/ 2410748 h 6861175"/>
              <a:gd name="connsiteX11" fmla="*/ 2381 w 11819560"/>
              <a:gd name="connsiteY11" fmla="*/ 2321353 h 6861175"/>
              <a:gd name="connsiteX12" fmla="*/ 4763 w 11819560"/>
              <a:gd name="connsiteY12" fmla="*/ 0 h 6861175"/>
              <a:gd name="connsiteX0" fmla="*/ 4763 w 11825057"/>
              <a:gd name="connsiteY0" fmla="*/ 0 h 6861175"/>
              <a:gd name="connsiteX1" fmla="*/ 8847548 w 11825057"/>
              <a:gd name="connsiteY1" fmla="*/ 0 h 6861175"/>
              <a:gd name="connsiteX2" fmla="*/ 11648794 w 11825057"/>
              <a:gd name="connsiteY2" fmla="*/ 2851928 h 6861175"/>
              <a:gd name="connsiteX3" fmla="*/ 11614756 w 11825057"/>
              <a:gd name="connsiteY3" fmla="*/ 3716880 h 6861175"/>
              <a:gd name="connsiteX4" fmla="*/ 8487036 w 11825057"/>
              <a:gd name="connsiteY4" fmla="*/ 6861175 h 6861175"/>
              <a:gd name="connsiteX5" fmla="*/ 4763 w 11825057"/>
              <a:gd name="connsiteY5" fmla="*/ 6858000 h 6861175"/>
              <a:gd name="connsiteX6" fmla="*/ 0 w 11825057"/>
              <a:gd name="connsiteY6" fmla="*/ 4060398 h 6861175"/>
              <a:gd name="connsiteX7" fmla="*/ 81246 w 11825057"/>
              <a:gd name="connsiteY7" fmla="*/ 3987135 h 6861175"/>
              <a:gd name="connsiteX8" fmla="*/ 343538 w 11825057"/>
              <a:gd name="connsiteY8" fmla="*/ 3718622 h 6861175"/>
              <a:gd name="connsiteX9" fmla="*/ 491404 w 11825057"/>
              <a:gd name="connsiteY9" fmla="*/ 2851118 h 6861175"/>
              <a:gd name="connsiteX10" fmla="*/ 95504 w 11825057"/>
              <a:gd name="connsiteY10" fmla="*/ 2410748 h 6861175"/>
              <a:gd name="connsiteX11" fmla="*/ 2381 w 11825057"/>
              <a:gd name="connsiteY11" fmla="*/ 2321353 h 6861175"/>
              <a:gd name="connsiteX12" fmla="*/ 4763 w 11825057"/>
              <a:gd name="connsiteY12" fmla="*/ 0 h 6861175"/>
              <a:gd name="connsiteX0" fmla="*/ 4763 w 11825057"/>
              <a:gd name="connsiteY0" fmla="*/ 0 h 6861175"/>
              <a:gd name="connsiteX1" fmla="*/ 8818973 w 11825057"/>
              <a:gd name="connsiteY1" fmla="*/ 0 h 6861175"/>
              <a:gd name="connsiteX2" fmla="*/ 11648794 w 11825057"/>
              <a:gd name="connsiteY2" fmla="*/ 2851928 h 6861175"/>
              <a:gd name="connsiteX3" fmla="*/ 11614756 w 11825057"/>
              <a:gd name="connsiteY3" fmla="*/ 3716880 h 6861175"/>
              <a:gd name="connsiteX4" fmla="*/ 8487036 w 11825057"/>
              <a:gd name="connsiteY4" fmla="*/ 6861175 h 6861175"/>
              <a:gd name="connsiteX5" fmla="*/ 4763 w 11825057"/>
              <a:gd name="connsiteY5" fmla="*/ 6858000 h 6861175"/>
              <a:gd name="connsiteX6" fmla="*/ 0 w 11825057"/>
              <a:gd name="connsiteY6" fmla="*/ 4060398 h 6861175"/>
              <a:gd name="connsiteX7" fmla="*/ 81246 w 11825057"/>
              <a:gd name="connsiteY7" fmla="*/ 3987135 h 6861175"/>
              <a:gd name="connsiteX8" fmla="*/ 343538 w 11825057"/>
              <a:gd name="connsiteY8" fmla="*/ 3718622 h 6861175"/>
              <a:gd name="connsiteX9" fmla="*/ 491404 w 11825057"/>
              <a:gd name="connsiteY9" fmla="*/ 2851118 h 6861175"/>
              <a:gd name="connsiteX10" fmla="*/ 95504 w 11825057"/>
              <a:gd name="connsiteY10" fmla="*/ 2410748 h 6861175"/>
              <a:gd name="connsiteX11" fmla="*/ 2381 w 11825057"/>
              <a:gd name="connsiteY11" fmla="*/ 2321353 h 6861175"/>
              <a:gd name="connsiteX12" fmla="*/ 4763 w 11825057"/>
              <a:gd name="connsiteY12" fmla="*/ 0 h 6861175"/>
              <a:gd name="connsiteX0" fmla="*/ 4763 w 11805403"/>
              <a:gd name="connsiteY0" fmla="*/ 0 h 6861175"/>
              <a:gd name="connsiteX1" fmla="*/ 8818973 w 11805403"/>
              <a:gd name="connsiteY1" fmla="*/ 0 h 6861175"/>
              <a:gd name="connsiteX2" fmla="*/ 11617838 w 11805403"/>
              <a:gd name="connsiteY2" fmla="*/ 2823353 h 6861175"/>
              <a:gd name="connsiteX3" fmla="*/ 11614756 w 11805403"/>
              <a:gd name="connsiteY3" fmla="*/ 3716880 h 6861175"/>
              <a:gd name="connsiteX4" fmla="*/ 8487036 w 11805403"/>
              <a:gd name="connsiteY4" fmla="*/ 6861175 h 6861175"/>
              <a:gd name="connsiteX5" fmla="*/ 4763 w 11805403"/>
              <a:gd name="connsiteY5" fmla="*/ 6858000 h 6861175"/>
              <a:gd name="connsiteX6" fmla="*/ 0 w 11805403"/>
              <a:gd name="connsiteY6" fmla="*/ 4060398 h 6861175"/>
              <a:gd name="connsiteX7" fmla="*/ 81246 w 11805403"/>
              <a:gd name="connsiteY7" fmla="*/ 3987135 h 6861175"/>
              <a:gd name="connsiteX8" fmla="*/ 343538 w 11805403"/>
              <a:gd name="connsiteY8" fmla="*/ 3718622 h 6861175"/>
              <a:gd name="connsiteX9" fmla="*/ 491404 w 11805403"/>
              <a:gd name="connsiteY9" fmla="*/ 2851118 h 6861175"/>
              <a:gd name="connsiteX10" fmla="*/ 95504 w 11805403"/>
              <a:gd name="connsiteY10" fmla="*/ 2410748 h 6861175"/>
              <a:gd name="connsiteX11" fmla="*/ 2381 w 11805403"/>
              <a:gd name="connsiteY11" fmla="*/ 2321353 h 6861175"/>
              <a:gd name="connsiteX12" fmla="*/ 4763 w 11805403"/>
              <a:gd name="connsiteY12" fmla="*/ 0 h 6861175"/>
              <a:gd name="connsiteX0" fmla="*/ 4763 w 11819567"/>
              <a:gd name="connsiteY0" fmla="*/ 0 h 6861175"/>
              <a:gd name="connsiteX1" fmla="*/ 8818973 w 11819567"/>
              <a:gd name="connsiteY1" fmla="*/ 0 h 6861175"/>
              <a:gd name="connsiteX2" fmla="*/ 11617838 w 11819567"/>
              <a:gd name="connsiteY2" fmla="*/ 2823353 h 6861175"/>
              <a:gd name="connsiteX3" fmla="*/ 11614756 w 11819567"/>
              <a:gd name="connsiteY3" fmla="*/ 3716880 h 6861175"/>
              <a:gd name="connsiteX4" fmla="*/ 8487036 w 11819567"/>
              <a:gd name="connsiteY4" fmla="*/ 6861175 h 6861175"/>
              <a:gd name="connsiteX5" fmla="*/ 4763 w 11819567"/>
              <a:gd name="connsiteY5" fmla="*/ 6858000 h 6861175"/>
              <a:gd name="connsiteX6" fmla="*/ 0 w 11819567"/>
              <a:gd name="connsiteY6" fmla="*/ 4060398 h 6861175"/>
              <a:gd name="connsiteX7" fmla="*/ 81246 w 11819567"/>
              <a:gd name="connsiteY7" fmla="*/ 3987135 h 6861175"/>
              <a:gd name="connsiteX8" fmla="*/ 343538 w 11819567"/>
              <a:gd name="connsiteY8" fmla="*/ 3718622 h 6861175"/>
              <a:gd name="connsiteX9" fmla="*/ 491404 w 11819567"/>
              <a:gd name="connsiteY9" fmla="*/ 2851118 h 6861175"/>
              <a:gd name="connsiteX10" fmla="*/ 95504 w 11819567"/>
              <a:gd name="connsiteY10" fmla="*/ 2410748 h 6861175"/>
              <a:gd name="connsiteX11" fmla="*/ 2381 w 11819567"/>
              <a:gd name="connsiteY11" fmla="*/ 2321353 h 6861175"/>
              <a:gd name="connsiteX12" fmla="*/ 4763 w 11819567"/>
              <a:gd name="connsiteY12" fmla="*/ 0 h 6861175"/>
              <a:gd name="connsiteX0" fmla="*/ 4763 w 11825387"/>
              <a:gd name="connsiteY0" fmla="*/ 0 h 6861175"/>
              <a:gd name="connsiteX1" fmla="*/ 8818973 w 11825387"/>
              <a:gd name="connsiteY1" fmla="*/ 0 h 6861175"/>
              <a:gd name="connsiteX2" fmla="*/ 11617838 w 11825387"/>
              <a:gd name="connsiteY2" fmla="*/ 2823353 h 6861175"/>
              <a:gd name="connsiteX3" fmla="*/ 11614756 w 11825387"/>
              <a:gd name="connsiteY3" fmla="*/ 3716880 h 6861175"/>
              <a:gd name="connsiteX4" fmla="*/ 8487036 w 11825387"/>
              <a:gd name="connsiteY4" fmla="*/ 6861175 h 6861175"/>
              <a:gd name="connsiteX5" fmla="*/ 4763 w 11825387"/>
              <a:gd name="connsiteY5" fmla="*/ 6858000 h 6861175"/>
              <a:gd name="connsiteX6" fmla="*/ 0 w 11825387"/>
              <a:gd name="connsiteY6" fmla="*/ 4060398 h 6861175"/>
              <a:gd name="connsiteX7" fmla="*/ 81246 w 11825387"/>
              <a:gd name="connsiteY7" fmla="*/ 3987135 h 6861175"/>
              <a:gd name="connsiteX8" fmla="*/ 343538 w 11825387"/>
              <a:gd name="connsiteY8" fmla="*/ 3718622 h 6861175"/>
              <a:gd name="connsiteX9" fmla="*/ 491404 w 11825387"/>
              <a:gd name="connsiteY9" fmla="*/ 2851118 h 6861175"/>
              <a:gd name="connsiteX10" fmla="*/ 95504 w 11825387"/>
              <a:gd name="connsiteY10" fmla="*/ 2410748 h 6861175"/>
              <a:gd name="connsiteX11" fmla="*/ 2381 w 11825387"/>
              <a:gd name="connsiteY11" fmla="*/ 2321353 h 6861175"/>
              <a:gd name="connsiteX12" fmla="*/ 4763 w 11825387"/>
              <a:gd name="connsiteY12" fmla="*/ 0 h 6861175"/>
              <a:gd name="connsiteX0" fmla="*/ 4763 w 11829863"/>
              <a:gd name="connsiteY0" fmla="*/ 0 h 6861175"/>
              <a:gd name="connsiteX1" fmla="*/ 8818973 w 11829863"/>
              <a:gd name="connsiteY1" fmla="*/ 0 h 6861175"/>
              <a:gd name="connsiteX2" fmla="*/ 11617838 w 11829863"/>
              <a:gd name="connsiteY2" fmla="*/ 2823353 h 6861175"/>
              <a:gd name="connsiteX3" fmla="*/ 11614756 w 11829863"/>
              <a:gd name="connsiteY3" fmla="*/ 3716880 h 6861175"/>
              <a:gd name="connsiteX4" fmla="*/ 8487036 w 11829863"/>
              <a:gd name="connsiteY4" fmla="*/ 6861175 h 6861175"/>
              <a:gd name="connsiteX5" fmla="*/ 4763 w 11829863"/>
              <a:gd name="connsiteY5" fmla="*/ 6858000 h 6861175"/>
              <a:gd name="connsiteX6" fmla="*/ 0 w 11829863"/>
              <a:gd name="connsiteY6" fmla="*/ 4060398 h 6861175"/>
              <a:gd name="connsiteX7" fmla="*/ 81246 w 11829863"/>
              <a:gd name="connsiteY7" fmla="*/ 3987135 h 6861175"/>
              <a:gd name="connsiteX8" fmla="*/ 343538 w 11829863"/>
              <a:gd name="connsiteY8" fmla="*/ 3718622 h 6861175"/>
              <a:gd name="connsiteX9" fmla="*/ 491404 w 11829863"/>
              <a:gd name="connsiteY9" fmla="*/ 2851118 h 6861175"/>
              <a:gd name="connsiteX10" fmla="*/ 95504 w 11829863"/>
              <a:gd name="connsiteY10" fmla="*/ 2410748 h 6861175"/>
              <a:gd name="connsiteX11" fmla="*/ 2381 w 11829863"/>
              <a:gd name="connsiteY11" fmla="*/ 2321353 h 6861175"/>
              <a:gd name="connsiteX12" fmla="*/ 4763 w 11829863"/>
              <a:gd name="connsiteY12" fmla="*/ 0 h 6861175"/>
              <a:gd name="connsiteX0" fmla="*/ 4763 w 11826127"/>
              <a:gd name="connsiteY0" fmla="*/ 0 h 6861175"/>
              <a:gd name="connsiteX1" fmla="*/ 8818973 w 11826127"/>
              <a:gd name="connsiteY1" fmla="*/ 0 h 6861175"/>
              <a:gd name="connsiteX2" fmla="*/ 11617838 w 11826127"/>
              <a:gd name="connsiteY2" fmla="*/ 2823353 h 6861175"/>
              <a:gd name="connsiteX3" fmla="*/ 11614756 w 11826127"/>
              <a:gd name="connsiteY3" fmla="*/ 3716880 h 6861175"/>
              <a:gd name="connsiteX4" fmla="*/ 8487036 w 11826127"/>
              <a:gd name="connsiteY4" fmla="*/ 6861175 h 6861175"/>
              <a:gd name="connsiteX5" fmla="*/ 4763 w 11826127"/>
              <a:gd name="connsiteY5" fmla="*/ 6858000 h 6861175"/>
              <a:gd name="connsiteX6" fmla="*/ 0 w 11826127"/>
              <a:gd name="connsiteY6" fmla="*/ 4060398 h 6861175"/>
              <a:gd name="connsiteX7" fmla="*/ 81246 w 11826127"/>
              <a:gd name="connsiteY7" fmla="*/ 3987135 h 6861175"/>
              <a:gd name="connsiteX8" fmla="*/ 343538 w 11826127"/>
              <a:gd name="connsiteY8" fmla="*/ 3718622 h 6861175"/>
              <a:gd name="connsiteX9" fmla="*/ 491404 w 11826127"/>
              <a:gd name="connsiteY9" fmla="*/ 2851118 h 6861175"/>
              <a:gd name="connsiteX10" fmla="*/ 95504 w 11826127"/>
              <a:gd name="connsiteY10" fmla="*/ 2410748 h 6861175"/>
              <a:gd name="connsiteX11" fmla="*/ 2381 w 11826127"/>
              <a:gd name="connsiteY11" fmla="*/ 2321353 h 6861175"/>
              <a:gd name="connsiteX12" fmla="*/ 4763 w 11826127"/>
              <a:gd name="connsiteY12" fmla="*/ 0 h 6861175"/>
              <a:gd name="connsiteX0" fmla="*/ 4763 w 11829111"/>
              <a:gd name="connsiteY0" fmla="*/ 0 h 6861175"/>
              <a:gd name="connsiteX1" fmla="*/ 8818973 w 11829111"/>
              <a:gd name="connsiteY1" fmla="*/ 0 h 6861175"/>
              <a:gd name="connsiteX2" fmla="*/ 11617838 w 11829111"/>
              <a:gd name="connsiteY2" fmla="*/ 2823353 h 6861175"/>
              <a:gd name="connsiteX3" fmla="*/ 11614756 w 11829111"/>
              <a:gd name="connsiteY3" fmla="*/ 3716880 h 6861175"/>
              <a:gd name="connsiteX4" fmla="*/ 8487036 w 11829111"/>
              <a:gd name="connsiteY4" fmla="*/ 6861175 h 6861175"/>
              <a:gd name="connsiteX5" fmla="*/ 4763 w 11829111"/>
              <a:gd name="connsiteY5" fmla="*/ 6858000 h 6861175"/>
              <a:gd name="connsiteX6" fmla="*/ 0 w 11829111"/>
              <a:gd name="connsiteY6" fmla="*/ 4060398 h 6861175"/>
              <a:gd name="connsiteX7" fmla="*/ 81246 w 11829111"/>
              <a:gd name="connsiteY7" fmla="*/ 3987135 h 6861175"/>
              <a:gd name="connsiteX8" fmla="*/ 343538 w 11829111"/>
              <a:gd name="connsiteY8" fmla="*/ 3718622 h 6861175"/>
              <a:gd name="connsiteX9" fmla="*/ 491404 w 11829111"/>
              <a:gd name="connsiteY9" fmla="*/ 2851118 h 6861175"/>
              <a:gd name="connsiteX10" fmla="*/ 95504 w 11829111"/>
              <a:gd name="connsiteY10" fmla="*/ 2410748 h 6861175"/>
              <a:gd name="connsiteX11" fmla="*/ 2381 w 11829111"/>
              <a:gd name="connsiteY11" fmla="*/ 2321353 h 6861175"/>
              <a:gd name="connsiteX12" fmla="*/ 4763 w 11829111"/>
              <a:gd name="connsiteY12" fmla="*/ 0 h 6861175"/>
              <a:gd name="connsiteX0" fmla="*/ 4763 w 11823130"/>
              <a:gd name="connsiteY0" fmla="*/ 0 h 6861175"/>
              <a:gd name="connsiteX1" fmla="*/ 8818973 w 11823130"/>
              <a:gd name="connsiteY1" fmla="*/ 0 h 6861175"/>
              <a:gd name="connsiteX2" fmla="*/ 11617838 w 11823130"/>
              <a:gd name="connsiteY2" fmla="*/ 2823353 h 6861175"/>
              <a:gd name="connsiteX3" fmla="*/ 11614756 w 11823130"/>
              <a:gd name="connsiteY3" fmla="*/ 3716880 h 6861175"/>
              <a:gd name="connsiteX4" fmla="*/ 8487036 w 11823130"/>
              <a:gd name="connsiteY4" fmla="*/ 6861175 h 6861175"/>
              <a:gd name="connsiteX5" fmla="*/ 4763 w 11823130"/>
              <a:gd name="connsiteY5" fmla="*/ 6858000 h 6861175"/>
              <a:gd name="connsiteX6" fmla="*/ 0 w 11823130"/>
              <a:gd name="connsiteY6" fmla="*/ 4060398 h 6861175"/>
              <a:gd name="connsiteX7" fmla="*/ 81246 w 11823130"/>
              <a:gd name="connsiteY7" fmla="*/ 3987135 h 6861175"/>
              <a:gd name="connsiteX8" fmla="*/ 343538 w 11823130"/>
              <a:gd name="connsiteY8" fmla="*/ 3718622 h 6861175"/>
              <a:gd name="connsiteX9" fmla="*/ 491404 w 11823130"/>
              <a:gd name="connsiteY9" fmla="*/ 2851118 h 6861175"/>
              <a:gd name="connsiteX10" fmla="*/ 95504 w 11823130"/>
              <a:gd name="connsiteY10" fmla="*/ 2410748 h 6861175"/>
              <a:gd name="connsiteX11" fmla="*/ 2381 w 11823130"/>
              <a:gd name="connsiteY11" fmla="*/ 2321353 h 6861175"/>
              <a:gd name="connsiteX12" fmla="*/ 4763 w 11823130"/>
              <a:gd name="connsiteY12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23130" h="6861175">
                <a:moveTo>
                  <a:pt x="4763" y="0"/>
                </a:moveTo>
                <a:lnTo>
                  <a:pt x="8818973" y="0"/>
                </a:lnTo>
                <a:lnTo>
                  <a:pt x="11617838" y="2823353"/>
                </a:lnTo>
                <a:cubicBezTo>
                  <a:pt x="11961823" y="3212161"/>
                  <a:pt x="11811898" y="3549529"/>
                  <a:pt x="11614756" y="3716880"/>
                </a:cubicBezTo>
                <a:lnTo>
                  <a:pt x="8487036" y="6861175"/>
                </a:lnTo>
                <a:lnTo>
                  <a:pt x="4763" y="6858000"/>
                </a:lnTo>
                <a:cubicBezTo>
                  <a:pt x="3175" y="5925466"/>
                  <a:pt x="1588" y="4992932"/>
                  <a:pt x="0" y="4060398"/>
                </a:cubicBezTo>
                <a:lnTo>
                  <a:pt x="81246" y="3987135"/>
                </a:lnTo>
                <a:cubicBezTo>
                  <a:pt x="180583" y="3884137"/>
                  <a:pt x="173700" y="3894559"/>
                  <a:pt x="343538" y="3718622"/>
                </a:cubicBezTo>
                <a:cubicBezTo>
                  <a:pt x="574587" y="3479276"/>
                  <a:pt x="655860" y="3205742"/>
                  <a:pt x="491404" y="2851118"/>
                </a:cubicBezTo>
                <a:cubicBezTo>
                  <a:pt x="375206" y="2669513"/>
                  <a:pt x="246959" y="2569340"/>
                  <a:pt x="95504" y="2410748"/>
                </a:cubicBezTo>
                <a:lnTo>
                  <a:pt x="2381" y="2321353"/>
                </a:lnTo>
                <a:lnTo>
                  <a:pt x="4763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Klicka på ikonen för att lägga till en bild. </a:t>
            </a:r>
            <a:br>
              <a:rPr lang="sv-SE" dirty="0"/>
            </a:br>
            <a:r>
              <a:rPr lang="sv-SE" dirty="0"/>
              <a:t>Om pilen blir felvänd, spara om bilden till .</a:t>
            </a:r>
            <a:r>
              <a:rPr lang="sv-SE" dirty="0" err="1"/>
              <a:t>png</a:t>
            </a:r>
            <a:r>
              <a:rPr lang="sv-SE" dirty="0"/>
              <a:t> och infoga bilden igen</a:t>
            </a:r>
          </a:p>
        </p:txBody>
      </p:sp>
    </p:spTree>
    <p:extLst>
      <p:ext uri="{BB962C8B-B14F-4D97-AF65-F5344CB8AC3E}">
        <p14:creationId xmlns:p14="http://schemas.microsoft.com/office/powerpoint/2010/main" val="221173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ssida_Az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A84A8A97-FCB6-410A-87F3-BACB7E54E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08"/>
          <a:stretch/>
        </p:blipFill>
        <p:spPr>
          <a:xfrm>
            <a:off x="6359301" y="0"/>
            <a:ext cx="5832700" cy="6547052"/>
          </a:xfrm>
          <a:prstGeom prst="rect">
            <a:avLst/>
          </a:prstGeom>
        </p:spPr>
      </p:pic>
      <p:sp>
        <p:nvSpPr>
          <p:cNvPr id="14" name="Frihandsfigur 13">
            <a:extLst>
              <a:ext uri="{FF2B5EF4-FFF2-40B4-BE49-F238E27FC236}">
                <a16:creationId xmlns:a16="http://schemas.microsoft.com/office/drawing/2014/main" id="{8300ED6D-E095-E04E-A62E-DD288F104C83}"/>
              </a:ext>
            </a:extLst>
          </p:cNvPr>
          <p:cNvSpPr/>
          <p:nvPr userDrawn="1"/>
        </p:nvSpPr>
        <p:spPr>
          <a:xfrm>
            <a:off x="6259286" y="391886"/>
            <a:ext cx="4770211" cy="4341586"/>
          </a:xfrm>
          <a:custGeom>
            <a:avLst/>
            <a:gdLst>
              <a:gd name="connsiteX0" fmla="*/ 3831771 w 4811486"/>
              <a:gd name="connsiteY0" fmla="*/ 609600 h 4408715"/>
              <a:gd name="connsiteX1" fmla="*/ 3298371 w 4811486"/>
              <a:gd name="connsiteY1" fmla="*/ 54429 h 4408715"/>
              <a:gd name="connsiteX2" fmla="*/ 2046514 w 4811486"/>
              <a:gd name="connsiteY2" fmla="*/ 0 h 4408715"/>
              <a:gd name="connsiteX3" fmla="*/ 0 w 4811486"/>
              <a:gd name="connsiteY3" fmla="*/ 2079172 h 4408715"/>
              <a:gd name="connsiteX4" fmla="*/ 10886 w 4811486"/>
              <a:gd name="connsiteY4" fmla="*/ 2405743 h 4408715"/>
              <a:gd name="connsiteX5" fmla="*/ 1992086 w 4811486"/>
              <a:gd name="connsiteY5" fmla="*/ 4365172 h 4408715"/>
              <a:gd name="connsiteX6" fmla="*/ 4811486 w 4811486"/>
              <a:gd name="connsiteY6" fmla="*/ 4408715 h 4408715"/>
              <a:gd name="connsiteX7" fmla="*/ 4615543 w 4811486"/>
              <a:gd name="connsiteY7" fmla="*/ 4223658 h 4408715"/>
              <a:gd name="connsiteX8" fmla="*/ 3907971 w 4811486"/>
              <a:gd name="connsiteY8" fmla="*/ 3918858 h 4408715"/>
              <a:gd name="connsiteX9" fmla="*/ 3211286 w 4811486"/>
              <a:gd name="connsiteY9" fmla="*/ 1186543 h 4408715"/>
              <a:gd name="connsiteX0" fmla="*/ 3831771 w 4811486"/>
              <a:gd name="connsiteY0" fmla="*/ 609600 h 4408715"/>
              <a:gd name="connsiteX1" fmla="*/ 3438071 w 4811486"/>
              <a:gd name="connsiteY1" fmla="*/ 163728 h 4408715"/>
              <a:gd name="connsiteX2" fmla="*/ 2046514 w 4811486"/>
              <a:gd name="connsiteY2" fmla="*/ 0 h 4408715"/>
              <a:gd name="connsiteX3" fmla="*/ 0 w 4811486"/>
              <a:gd name="connsiteY3" fmla="*/ 2079172 h 4408715"/>
              <a:gd name="connsiteX4" fmla="*/ 10886 w 4811486"/>
              <a:gd name="connsiteY4" fmla="*/ 2405743 h 4408715"/>
              <a:gd name="connsiteX5" fmla="*/ 1992086 w 4811486"/>
              <a:gd name="connsiteY5" fmla="*/ 4365172 h 4408715"/>
              <a:gd name="connsiteX6" fmla="*/ 4811486 w 4811486"/>
              <a:gd name="connsiteY6" fmla="*/ 4408715 h 4408715"/>
              <a:gd name="connsiteX7" fmla="*/ 4615543 w 4811486"/>
              <a:gd name="connsiteY7" fmla="*/ 4223658 h 4408715"/>
              <a:gd name="connsiteX8" fmla="*/ 3907971 w 4811486"/>
              <a:gd name="connsiteY8" fmla="*/ 3918858 h 4408715"/>
              <a:gd name="connsiteX9" fmla="*/ 3211286 w 4811486"/>
              <a:gd name="connsiteY9" fmla="*/ 1186543 h 4408715"/>
              <a:gd name="connsiteX0" fmla="*/ 3796846 w 4811486"/>
              <a:gd name="connsiteY0" fmla="*/ 532447 h 4408715"/>
              <a:gd name="connsiteX1" fmla="*/ 3438071 w 4811486"/>
              <a:gd name="connsiteY1" fmla="*/ 163728 h 4408715"/>
              <a:gd name="connsiteX2" fmla="*/ 2046514 w 4811486"/>
              <a:gd name="connsiteY2" fmla="*/ 0 h 4408715"/>
              <a:gd name="connsiteX3" fmla="*/ 0 w 4811486"/>
              <a:gd name="connsiteY3" fmla="*/ 2079172 h 4408715"/>
              <a:gd name="connsiteX4" fmla="*/ 10886 w 4811486"/>
              <a:gd name="connsiteY4" fmla="*/ 2405743 h 4408715"/>
              <a:gd name="connsiteX5" fmla="*/ 1992086 w 4811486"/>
              <a:gd name="connsiteY5" fmla="*/ 4365172 h 4408715"/>
              <a:gd name="connsiteX6" fmla="*/ 4811486 w 4811486"/>
              <a:gd name="connsiteY6" fmla="*/ 4408715 h 4408715"/>
              <a:gd name="connsiteX7" fmla="*/ 4615543 w 4811486"/>
              <a:gd name="connsiteY7" fmla="*/ 4223658 h 4408715"/>
              <a:gd name="connsiteX8" fmla="*/ 3907971 w 4811486"/>
              <a:gd name="connsiteY8" fmla="*/ 3918858 h 4408715"/>
              <a:gd name="connsiteX9" fmla="*/ 3211286 w 4811486"/>
              <a:gd name="connsiteY9" fmla="*/ 1186543 h 4408715"/>
              <a:gd name="connsiteX0" fmla="*/ 3796846 w 4811486"/>
              <a:gd name="connsiteY0" fmla="*/ 532447 h 4408715"/>
              <a:gd name="connsiteX1" fmla="*/ 3438071 w 4811486"/>
              <a:gd name="connsiteY1" fmla="*/ 163728 h 4408715"/>
              <a:gd name="connsiteX2" fmla="*/ 2046514 w 4811486"/>
              <a:gd name="connsiteY2" fmla="*/ 0 h 4408715"/>
              <a:gd name="connsiteX3" fmla="*/ 0 w 4811486"/>
              <a:gd name="connsiteY3" fmla="*/ 2079172 h 4408715"/>
              <a:gd name="connsiteX4" fmla="*/ 10886 w 4811486"/>
              <a:gd name="connsiteY4" fmla="*/ 2405743 h 4408715"/>
              <a:gd name="connsiteX5" fmla="*/ 1992086 w 4811486"/>
              <a:gd name="connsiteY5" fmla="*/ 4365172 h 4408715"/>
              <a:gd name="connsiteX6" fmla="*/ 4811486 w 4811486"/>
              <a:gd name="connsiteY6" fmla="*/ 4408715 h 4408715"/>
              <a:gd name="connsiteX7" fmla="*/ 4615543 w 4811486"/>
              <a:gd name="connsiteY7" fmla="*/ 4223658 h 4408715"/>
              <a:gd name="connsiteX8" fmla="*/ 3907971 w 4811486"/>
              <a:gd name="connsiteY8" fmla="*/ 3918858 h 4408715"/>
              <a:gd name="connsiteX9" fmla="*/ 3798661 w 4811486"/>
              <a:gd name="connsiteY9" fmla="*/ 543605 h 4408715"/>
              <a:gd name="connsiteX0" fmla="*/ 3796846 w 4811486"/>
              <a:gd name="connsiteY0" fmla="*/ 532447 h 4408715"/>
              <a:gd name="connsiteX1" fmla="*/ 3438071 w 4811486"/>
              <a:gd name="connsiteY1" fmla="*/ 163728 h 4408715"/>
              <a:gd name="connsiteX2" fmla="*/ 2046514 w 4811486"/>
              <a:gd name="connsiteY2" fmla="*/ 0 h 4408715"/>
              <a:gd name="connsiteX3" fmla="*/ 0 w 4811486"/>
              <a:gd name="connsiteY3" fmla="*/ 2079172 h 4408715"/>
              <a:gd name="connsiteX4" fmla="*/ 10886 w 4811486"/>
              <a:gd name="connsiteY4" fmla="*/ 2405743 h 4408715"/>
              <a:gd name="connsiteX5" fmla="*/ 1992086 w 4811486"/>
              <a:gd name="connsiteY5" fmla="*/ 4365172 h 4408715"/>
              <a:gd name="connsiteX6" fmla="*/ 4811486 w 4811486"/>
              <a:gd name="connsiteY6" fmla="*/ 4408715 h 4408715"/>
              <a:gd name="connsiteX7" fmla="*/ 4599668 w 4811486"/>
              <a:gd name="connsiteY7" fmla="*/ 4223658 h 4408715"/>
              <a:gd name="connsiteX8" fmla="*/ 3907971 w 4811486"/>
              <a:gd name="connsiteY8" fmla="*/ 3918858 h 4408715"/>
              <a:gd name="connsiteX9" fmla="*/ 3798661 w 4811486"/>
              <a:gd name="connsiteY9" fmla="*/ 543605 h 4408715"/>
              <a:gd name="connsiteX0" fmla="*/ 3796846 w 4770211"/>
              <a:gd name="connsiteY0" fmla="*/ 532447 h 4395856"/>
              <a:gd name="connsiteX1" fmla="*/ 3438071 w 4770211"/>
              <a:gd name="connsiteY1" fmla="*/ 163728 h 4395856"/>
              <a:gd name="connsiteX2" fmla="*/ 2046514 w 4770211"/>
              <a:gd name="connsiteY2" fmla="*/ 0 h 4395856"/>
              <a:gd name="connsiteX3" fmla="*/ 0 w 4770211"/>
              <a:gd name="connsiteY3" fmla="*/ 2079172 h 4395856"/>
              <a:gd name="connsiteX4" fmla="*/ 10886 w 4770211"/>
              <a:gd name="connsiteY4" fmla="*/ 2405743 h 4395856"/>
              <a:gd name="connsiteX5" fmla="*/ 1992086 w 4770211"/>
              <a:gd name="connsiteY5" fmla="*/ 4365172 h 4395856"/>
              <a:gd name="connsiteX6" fmla="*/ 4770211 w 4770211"/>
              <a:gd name="connsiteY6" fmla="*/ 4395856 h 4395856"/>
              <a:gd name="connsiteX7" fmla="*/ 4599668 w 4770211"/>
              <a:gd name="connsiteY7" fmla="*/ 4223658 h 4395856"/>
              <a:gd name="connsiteX8" fmla="*/ 3907971 w 4770211"/>
              <a:gd name="connsiteY8" fmla="*/ 3918858 h 4395856"/>
              <a:gd name="connsiteX9" fmla="*/ 3798661 w 4770211"/>
              <a:gd name="connsiteY9" fmla="*/ 543605 h 4395856"/>
              <a:gd name="connsiteX0" fmla="*/ 3796846 w 4770211"/>
              <a:gd name="connsiteY0" fmla="*/ 532447 h 4395856"/>
              <a:gd name="connsiteX1" fmla="*/ 3438071 w 4770211"/>
              <a:gd name="connsiteY1" fmla="*/ 163728 h 4395856"/>
              <a:gd name="connsiteX2" fmla="*/ 2046514 w 4770211"/>
              <a:gd name="connsiteY2" fmla="*/ 0 h 4395856"/>
              <a:gd name="connsiteX3" fmla="*/ 0 w 4770211"/>
              <a:gd name="connsiteY3" fmla="*/ 2079172 h 4395856"/>
              <a:gd name="connsiteX4" fmla="*/ 10886 w 4770211"/>
              <a:gd name="connsiteY4" fmla="*/ 2405743 h 4395856"/>
              <a:gd name="connsiteX5" fmla="*/ 1992086 w 4770211"/>
              <a:gd name="connsiteY5" fmla="*/ 4365172 h 4395856"/>
              <a:gd name="connsiteX6" fmla="*/ 4770211 w 4770211"/>
              <a:gd name="connsiteY6" fmla="*/ 4395856 h 4395856"/>
              <a:gd name="connsiteX7" fmla="*/ 4628243 w 4770211"/>
              <a:gd name="connsiteY7" fmla="*/ 4239732 h 4395856"/>
              <a:gd name="connsiteX8" fmla="*/ 3907971 w 4770211"/>
              <a:gd name="connsiteY8" fmla="*/ 3918858 h 4395856"/>
              <a:gd name="connsiteX9" fmla="*/ 3798661 w 4770211"/>
              <a:gd name="connsiteY9" fmla="*/ 543605 h 439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70211" h="4395856">
                <a:moveTo>
                  <a:pt x="3796846" y="532447"/>
                </a:moveTo>
                <a:lnTo>
                  <a:pt x="3438071" y="163728"/>
                </a:lnTo>
                <a:lnTo>
                  <a:pt x="2046514" y="0"/>
                </a:lnTo>
                <a:lnTo>
                  <a:pt x="0" y="2079172"/>
                </a:lnTo>
                <a:lnTo>
                  <a:pt x="10886" y="2405743"/>
                </a:lnTo>
                <a:lnTo>
                  <a:pt x="1992086" y="4365172"/>
                </a:lnTo>
                <a:lnTo>
                  <a:pt x="4770211" y="4395856"/>
                </a:lnTo>
                <a:lnTo>
                  <a:pt x="4628243" y="4239732"/>
                </a:lnTo>
                <a:lnTo>
                  <a:pt x="3907971" y="3918858"/>
                </a:lnTo>
                <a:lnTo>
                  <a:pt x="3798661" y="543605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Segoe" panose="020B0502040200020203" pitchFamily="34" charset="77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B0B8FAF-2A3C-4FFB-BCAF-A3E19772F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36" y="1843832"/>
            <a:ext cx="4943475" cy="4102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sv-SE" b="1" smtClean="0">
                <a:solidFill>
                  <a:schemeClr val="bg1"/>
                </a:solidFill>
              </a:defRPr>
            </a:lvl1pPr>
          </a:lstStyle>
          <a:p>
            <a:pPr marL="180000" lvl="0" indent="-180000"/>
            <a:r>
              <a:rPr lang="sv-SE" dirty="0"/>
              <a:t>Klicka här för att ändra format på bakgrundstexten
Nivå två
Nivå tre
Nivå fyra
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823687-D6E0-47E7-9365-4089CFB5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21D3A8-026C-424F-920D-1252FC08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12">
            <a:extLst>
              <a:ext uri="{FF2B5EF4-FFF2-40B4-BE49-F238E27FC236}">
                <a16:creationId xmlns:a16="http://schemas.microsoft.com/office/drawing/2014/main" id="{F19E72FF-1B25-4FA5-A5D1-8F7BC1B02C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465" y="5620681"/>
            <a:ext cx="848143" cy="717975"/>
          </a:xfrm>
          <a:custGeom>
            <a:avLst/>
            <a:gdLst>
              <a:gd name="connsiteX0" fmla="*/ 0 w 848142"/>
              <a:gd name="connsiteY0" fmla="*/ 0 h 717975"/>
              <a:gd name="connsiteX1" fmla="*/ 848143 w 848142"/>
              <a:gd name="connsiteY1" fmla="*/ 0 h 717975"/>
              <a:gd name="connsiteX2" fmla="*/ 848143 w 848142"/>
              <a:gd name="connsiteY2" fmla="*/ 717975 h 717975"/>
              <a:gd name="connsiteX3" fmla="*/ 0 w 848142"/>
              <a:gd name="connsiteY3" fmla="*/ 717975 h 71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8142" h="717975">
                <a:moveTo>
                  <a:pt x="0" y="0"/>
                </a:moveTo>
                <a:lnTo>
                  <a:pt x="848143" y="0"/>
                </a:lnTo>
                <a:lnTo>
                  <a:pt x="848143" y="717975"/>
                </a:lnTo>
                <a:lnTo>
                  <a:pt x="0" y="717975"/>
                </a:lnTo>
                <a:close/>
              </a:path>
            </a:pathLst>
          </a:custGeom>
          <a:ln/>
        </p:spPr>
      </p:pic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5377181C-C541-C746-B527-770DF1A50D2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58236" y="1178760"/>
            <a:ext cx="4943475" cy="231564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sv-SE" sz="2400" b="1" baseline="0" smtClean="0"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361084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bild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75" y="332087"/>
            <a:ext cx="864000" cy="669037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"/>
          <a:stretch/>
        </p:blipFill>
        <p:spPr>
          <a:xfrm>
            <a:off x="2320" y="5702097"/>
            <a:ext cx="9019760" cy="1033799"/>
          </a:xfrm>
          <a:prstGeom prst="rect">
            <a:avLst/>
          </a:prstGeom>
        </p:spPr>
      </p:pic>
      <p:pic>
        <p:nvPicPr>
          <p:cNvPr id="13" name="En del av Stockholms sta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74" y="6392944"/>
            <a:ext cx="2351999" cy="1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4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611717" y="1440000"/>
            <a:ext cx="5184000" cy="3960000"/>
          </a:xfrm>
          <a:prstGeom prst="rect">
            <a:avLst/>
          </a:prstGeom>
        </p:spPr>
        <p:txBody>
          <a:bodyPr tIns="0"/>
          <a:lstStyle>
            <a:lvl1pPr marL="215995" indent="-215995">
              <a:spcAft>
                <a:spcPts val="48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6381133" y="1440000"/>
            <a:ext cx="5184000" cy="3960000"/>
          </a:xfrm>
          <a:prstGeom prst="rect">
            <a:avLst/>
          </a:prstGeom>
        </p:spPr>
        <p:txBody>
          <a:bodyPr tIns="0"/>
          <a:lstStyle>
            <a:lvl1pPr marL="215995" indent="-215995">
              <a:spcAft>
                <a:spcPts val="48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Platshållare för datum 1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2015-09-15</a:t>
            </a:r>
            <a:endParaRPr lang="sv-SE" dirty="0"/>
          </a:p>
        </p:txBody>
      </p:sp>
      <p:sp>
        <p:nvSpPr>
          <p:cNvPr id="6" name="Platshållare för bildnumm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Sida </a:t>
            </a:r>
            <a:fld id="{53DFCA7E-2E66-4D14-B334-09B889B3D5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Platshållare för sidfot 18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Projekt Slussen SN71 och SN81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EDDB182-051E-45F9-86F4-7705409888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081" y="5960169"/>
            <a:ext cx="1067904" cy="106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8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Rubrikbild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497FA5-37B9-440A-9EE0-C0FA291A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47850"/>
            <a:ext cx="4943475" cy="109158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sv-SE" sz="2800" b="1" i="0" spc="-5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B0B8FAF-2A3C-4FFB-BCAF-A3E19772F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106427"/>
            <a:ext cx="4943475" cy="28019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sv-SE" b="1" smtClean="0"/>
            </a:lvl1pPr>
          </a:lstStyle>
          <a:p>
            <a:pPr marL="180000" lvl="0" indent="-18000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79FDD8-74AE-4B25-B6E1-5FF4FF63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3428998"/>
            <a:ext cx="2743200" cy="280192"/>
          </a:xfrm>
        </p:spPr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823687-D6E0-47E7-9365-4089CFB5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21D3A8-026C-424F-920D-1252FC08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84A8A97-FCB6-410A-87F3-BACB7E54E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08"/>
          <a:stretch/>
        </p:blipFill>
        <p:spPr>
          <a:xfrm>
            <a:off x="6359301" y="0"/>
            <a:ext cx="5832700" cy="6547052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F19E72FF-1B25-4FA5-A5D1-8F7BC1B02C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465" y="5620681"/>
            <a:ext cx="848143" cy="717975"/>
          </a:xfrm>
          <a:custGeom>
            <a:avLst/>
            <a:gdLst>
              <a:gd name="connsiteX0" fmla="*/ 0 w 848142"/>
              <a:gd name="connsiteY0" fmla="*/ 0 h 717975"/>
              <a:gd name="connsiteX1" fmla="*/ 848143 w 848142"/>
              <a:gd name="connsiteY1" fmla="*/ 0 h 717975"/>
              <a:gd name="connsiteX2" fmla="*/ 848143 w 848142"/>
              <a:gd name="connsiteY2" fmla="*/ 717975 h 717975"/>
              <a:gd name="connsiteX3" fmla="*/ 0 w 848142"/>
              <a:gd name="connsiteY3" fmla="*/ 717975 h 71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8142" h="717975">
                <a:moveTo>
                  <a:pt x="0" y="0"/>
                </a:moveTo>
                <a:lnTo>
                  <a:pt x="848143" y="0"/>
                </a:lnTo>
                <a:lnTo>
                  <a:pt x="848143" y="717975"/>
                </a:lnTo>
                <a:lnTo>
                  <a:pt x="0" y="717975"/>
                </a:lnTo>
                <a:close/>
              </a:path>
            </a:pathLst>
          </a:custGeom>
          <a:ln/>
        </p:spPr>
      </p:pic>
    </p:spTree>
    <p:extLst>
      <p:ext uri="{BB962C8B-B14F-4D97-AF65-F5344CB8AC3E}">
        <p14:creationId xmlns:p14="http://schemas.microsoft.com/office/powerpoint/2010/main" val="1750807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 radig 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2141" y="1513535"/>
            <a:ext cx="9677648" cy="660322"/>
          </a:xfrm>
        </p:spPr>
        <p:txBody>
          <a:bodyPr/>
          <a:lstStyle>
            <a:lvl1pPr>
              <a:defRPr sz="3000" i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34883" y="2228561"/>
            <a:ext cx="9694907" cy="3732293"/>
          </a:xfrm>
        </p:spPr>
        <p:txBody>
          <a:bodyPr/>
          <a:lstStyle>
            <a:lvl1pPr>
              <a:spcBef>
                <a:spcPts val="1200"/>
              </a:spcBef>
              <a:defRPr sz="2000"/>
            </a:lvl1pPr>
            <a:lvl2pPr marL="623888" indent="-265113">
              <a:buFont typeface="Verdana" panose="020B0604030504040204" pitchFamily="34" charset="0"/>
              <a:buChar char="−"/>
              <a:defRPr sz="2000"/>
            </a:lvl2pPr>
            <a:lvl3pPr marL="896938" indent="-273050">
              <a:buFont typeface="Verdana" panose="020B0604030504040204" pitchFamily="34" charset="0"/>
              <a:buChar char="−"/>
              <a:defRPr sz="2000"/>
            </a:lvl3pPr>
            <a:lvl4pPr marL="1162050" indent="-265113">
              <a:buFont typeface="Verdana" panose="020B0604030504040204" pitchFamily="34" charset="0"/>
              <a:buChar char="−"/>
              <a:defRPr sz="2000"/>
            </a:lvl4pPr>
            <a:lvl5pPr marL="1435100" indent="-273050">
              <a:buFont typeface="Verdana" panose="020B0604030504040204" pitchFamily="34" charset="0"/>
              <a:buChar char="−"/>
              <a:defRPr sz="20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8147051" y="674821"/>
            <a:ext cx="3860800" cy="187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Förvaltning för utbyggd tunnelbana</a:t>
            </a:r>
            <a:endParaRPr lang="en-GB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59894" y="521294"/>
            <a:ext cx="2334967" cy="18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r>
              <a:rPr lang="sv-SE" altLang="en-US" dirty="0"/>
              <a:t>   Sidan </a:t>
            </a:r>
            <a:fld id="{7A029511-C6E2-4132-AFF3-210BD0262D86}" type="slidenum">
              <a:rPr lang="sv-SE" altLang="en-US" smtClean="0"/>
              <a:pPr/>
              <a:t>‹#›</a:t>
            </a:fld>
            <a:endParaRPr lang="sv-SE" altLang="en-US" dirty="0"/>
          </a:p>
        </p:txBody>
      </p:sp>
    </p:spTree>
    <p:extLst>
      <p:ext uri="{BB962C8B-B14F-4D97-AF65-F5344CB8AC3E}">
        <p14:creationId xmlns:p14="http://schemas.microsoft.com/office/powerpoint/2010/main" val="425239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274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14402" y="1491342"/>
            <a:ext cx="10408940" cy="481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16431" y="6429829"/>
            <a:ext cx="2024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F4DC98-F431-490A-8488-7BB9995439FE}" type="datetimeFigureOut">
              <a:rPr lang="sv-SE" smtClean="0"/>
              <a:pPr/>
              <a:t>2022-12-07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939143" y="6429829"/>
            <a:ext cx="4789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3547" y="6429828"/>
            <a:ext cx="674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9C5E9F-0436-44A4-B139-FA2EA301F5A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2605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254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grå">
    <p:bg>
      <p:bgPr>
        <a:gradFill flip="none" rotWithShape="1">
          <a:gsLst>
            <a:gs pos="5000">
              <a:srgbClr val="FFFFFF"/>
            </a:gs>
            <a:gs pos="95000">
              <a:srgbClr val="DADAD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497FA5-37B9-440A-9EE0-C0FA291A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47850"/>
            <a:ext cx="4943475" cy="109158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sv-SE" sz="2800" b="1" i="0" spc="-50" baseline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B0B8FAF-2A3C-4FFB-BCAF-A3E19772F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106427"/>
            <a:ext cx="4943475" cy="28019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sv-SE" b="1" smtClean="0"/>
            </a:lvl1pPr>
          </a:lstStyle>
          <a:p>
            <a:pPr marL="180000" lvl="0" indent="-18000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79FDD8-74AE-4B25-B6E1-5FF4FF63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3428998"/>
            <a:ext cx="2743200" cy="280192"/>
          </a:xfrm>
        </p:spPr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823687-D6E0-47E7-9365-4089CFB5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21D3A8-026C-424F-920D-1252FC08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84A8A97-FCB6-410A-87F3-BACB7E54E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08"/>
          <a:stretch/>
        </p:blipFill>
        <p:spPr>
          <a:xfrm>
            <a:off x="6359301" y="0"/>
            <a:ext cx="5832700" cy="6547052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F19E72FF-1B25-4FA5-A5D1-8F7BC1B02C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9465" y="5620681"/>
            <a:ext cx="848143" cy="717975"/>
          </a:xfrm>
          <a:custGeom>
            <a:avLst/>
            <a:gdLst>
              <a:gd name="connsiteX0" fmla="*/ 0 w 848142"/>
              <a:gd name="connsiteY0" fmla="*/ 0 h 717975"/>
              <a:gd name="connsiteX1" fmla="*/ 848143 w 848142"/>
              <a:gd name="connsiteY1" fmla="*/ 0 h 717975"/>
              <a:gd name="connsiteX2" fmla="*/ 848143 w 848142"/>
              <a:gd name="connsiteY2" fmla="*/ 717975 h 717975"/>
              <a:gd name="connsiteX3" fmla="*/ 0 w 848142"/>
              <a:gd name="connsiteY3" fmla="*/ 717975 h 71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8142" h="717975">
                <a:moveTo>
                  <a:pt x="0" y="0"/>
                </a:moveTo>
                <a:lnTo>
                  <a:pt x="848143" y="0"/>
                </a:lnTo>
                <a:lnTo>
                  <a:pt x="848143" y="717975"/>
                </a:lnTo>
                <a:lnTo>
                  <a:pt x="0" y="717975"/>
                </a:lnTo>
                <a:close/>
              </a:path>
            </a:pathLst>
          </a:custGeom>
          <a:ln/>
        </p:spPr>
      </p:pic>
    </p:spTree>
    <p:extLst>
      <p:ext uri="{BB962C8B-B14F-4D97-AF65-F5344CB8AC3E}">
        <p14:creationId xmlns:p14="http://schemas.microsoft.com/office/powerpoint/2010/main" val="82914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B14A6C-E22C-41B2-8043-D5EC0F4B1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7C7471-98EB-480D-B47D-24685723F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927" y="1932391"/>
            <a:ext cx="4830073" cy="40888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2A113D-0140-4742-89CA-924C2F2A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708127-21D2-4A79-8534-0B644D4CE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704E90-18C6-4AFD-A9FA-90E20612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D7077AF2-6529-4E8F-9F29-706E8022A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83" t="40992" r="43242" b="24930"/>
          <a:stretch/>
        </p:blipFill>
        <p:spPr>
          <a:xfrm>
            <a:off x="6222999" y="0"/>
            <a:ext cx="5969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grå">
    <p:bg>
      <p:bgPr>
        <a:gradFill flip="none" rotWithShape="1">
          <a:gsLst>
            <a:gs pos="5000">
              <a:schemeClr val="bg1"/>
            </a:gs>
            <a:gs pos="95000">
              <a:srgbClr val="DADAD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B14A6C-E22C-41B2-8043-D5EC0F4B1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7C7471-98EB-480D-B47D-24685723F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927" y="1932391"/>
            <a:ext cx="4830073" cy="40888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2A113D-0140-4742-89CA-924C2F2A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708127-21D2-4A79-8534-0B644D4CE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704E90-18C6-4AFD-A9FA-90E20612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D7077AF2-6529-4E8F-9F29-706E8022A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83" t="40992" r="43242" b="24930"/>
          <a:stretch/>
        </p:blipFill>
        <p:spPr>
          <a:xfrm>
            <a:off x="6222999" y="0"/>
            <a:ext cx="5969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2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F1164A-C3B3-48E1-87C1-F55177B0B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A2FE27-D5F3-4125-8F1B-9EF0DA7C4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2" y="1932391"/>
            <a:ext cx="4338000" cy="4088847"/>
          </a:xfrm>
        </p:spPr>
        <p:txBody>
          <a:bodyPr/>
          <a:lstStyle>
            <a:lvl1pPr>
              <a:lnSpc>
                <a:spcPct val="120000"/>
              </a:lnSpc>
              <a:defRPr sz="1800"/>
            </a:lvl1pPr>
            <a:lvl2pPr>
              <a:defRPr sz="1400"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DEFAC01-B486-4E65-B289-1E73F08B5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9455" y="1932391"/>
            <a:ext cx="4338000" cy="4088847"/>
          </a:xfrm>
        </p:spPr>
        <p:txBody>
          <a:bodyPr/>
          <a:lstStyle>
            <a:lvl1pPr>
              <a:lnSpc>
                <a:spcPct val="120000"/>
              </a:lnSpc>
              <a:defRPr sz="1800"/>
            </a:lvl1pPr>
            <a:lvl2pPr>
              <a:defRPr sz="1400"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718B7DB-CD1A-47A7-9D4C-B044E3BD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CAD36E1-0B8F-4DD5-96B0-16D4068F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A376C26-1BC7-4C89-8478-FF49E6EB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E9FAD180-9559-45C4-A1CF-33A27C50B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25"/>
          <a:stretch/>
        </p:blipFill>
        <p:spPr>
          <a:xfrm>
            <a:off x="6361113" y="0"/>
            <a:ext cx="5830887" cy="65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00A62E-63A5-41DC-9952-D6CE3C6FC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406" y="1163278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D5379C4-8163-44CE-BF06-8C6E50436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286FA5-537D-4F7E-A106-BB5217B7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398A460-E697-46D9-A89D-117A4C5A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5B1EF31-7153-42EC-9F2F-F5255A2A5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83" t="40992" r="43242" b="24930"/>
          <a:stretch/>
        </p:blipFill>
        <p:spPr>
          <a:xfrm>
            <a:off x="6222999" y="0"/>
            <a:ext cx="5969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1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5F0B0FA-3222-44C0-B186-DC1FB251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FED076E-810F-4219-A0BC-51A00740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B22EF1-A092-4F4F-8109-E337689F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8847988E-979B-4473-85E9-8531FE984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25"/>
          <a:stretch/>
        </p:blipFill>
        <p:spPr>
          <a:xfrm>
            <a:off x="6361113" y="0"/>
            <a:ext cx="5830887" cy="65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B14A6C-E22C-41B2-8043-D5EC0F4B1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5484" y="1164787"/>
            <a:ext cx="955005" cy="459629"/>
          </a:xfrm>
          <a:gradFill>
            <a:gsLst>
              <a:gs pos="0">
                <a:schemeClr val="bg1">
                  <a:alpha val="0"/>
                </a:schemeClr>
              </a:gs>
              <a:gs pos="96000">
                <a:schemeClr val="bg1">
                  <a:alpha val="0"/>
                </a:schemeClr>
              </a:gs>
              <a:gs pos="96000">
                <a:schemeClr val="accent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0" tIns="0" rIns="0" bIns="126000" anchor="b">
            <a:spAutoFit/>
          </a:bodyPr>
          <a:lstStyle>
            <a:lvl1pPr>
              <a:defRPr b="1" i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7C7471-98EB-480D-B47D-24685723F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907" y="1932391"/>
            <a:ext cx="4253077" cy="40888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2A113D-0140-4742-89CA-924C2F2A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D0BC-2BAF-4463-9D3B-F371B92BE5C1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708127-21D2-4A79-8534-0B644D4CE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704E90-18C6-4AFD-A9FA-90E20612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8CCF-5503-4507-8772-AAA14F22F4F2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EAE780E4-76AC-4C68-8781-3F2B7866FE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82663"/>
            <a:ext cx="5398294" cy="4351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6CB14E3C-4044-4509-812F-70F76EEAC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87" r="44925"/>
          <a:stretch/>
        </p:blipFill>
        <p:spPr>
          <a:xfrm>
            <a:off x="6361113" y="0"/>
            <a:ext cx="5830887" cy="65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6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1FC9295-CCC9-4580-8C2C-1BF6D982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1052423"/>
            <a:ext cx="8680151" cy="559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357918-CFBF-4041-ADD7-3A0A7C01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2" y="1932391"/>
            <a:ext cx="8680152" cy="4088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Punktrubrik 1</a:t>
            </a:r>
          </a:p>
          <a:p>
            <a:pPr lvl="1"/>
            <a:r>
              <a:rPr lang="sv-SE" dirty="0"/>
              <a:t>Underrubrik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3511318-78A5-4884-813F-E7B316A82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1" y="6356350"/>
            <a:ext cx="2322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4"/>
                </a:solidFill>
                <a:latin typeface="Segoe" panose="020B0502040200020203" pitchFamily="34" charset="77"/>
              </a:defRPr>
            </a:lvl1pPr>
          </a:lstStyle>
          <a:p>
            <a:fld id="{3C29D0BC-2BAF-4463-9D3B-F371B92BE5C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83FB6FE-1464-45D7-A4FE-1DB20229C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1439" y="6345964"/>
            <a:ext cx="3571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4"/>
                </a:solidFill>
                <a:latin typeface="Segoe" panose="020B0502040200020203" pitchFamily="34" charset="77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964C7A-2F72-41A2-AAD2-E3E9D978C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13174" y="6338656"/>
            <a:ext cx="232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4"/>
                </a:solidFill>
                <a:latin typeface="Segoe" panose="020B0502040200020203" pitchFamily="34" charset="77"/>
              </a:defRPr>
            </a:lvl1pPr>
          </a:lstStyle>
          <a:p>
            <a:fld id="{EB838CCF-5503-4507-8772-AAA14F22F4F2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Bild 12">
            <a:extLst>
              <a:ext uri="{FF2B5EF4-FFF2-40B4-BE49-F238E27FC236}">
                <a16:creationId xmlns:a16="http://schemas.microsoft.com/office/drawing/2014/main" id="{63AC1679-E22E-4002-8F32-8EA4502B494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09465" y="5620681"/>
            <a:ext cx="848143" cy="717975"/>
          </a:xfrm>
          <a:custGeom>
            <a:avLst/>
            <a:gdLst>
              <a:gd name="connsiteX0" fmla="*/ 0 w 848142"/>
              <a:gd name="connsiteY0" fmla="*/ 0 h 717975"/>
              <a:gd name="connsiteX1" fmla="*/ 848143 w 848142"/>
              <a:gd name="connsiteY1" fmla="*/ 0 h 717975"/>
              <a:gd name="connsiteX2" fmla="*/ 848143 w 848142"/>
              <a:gd name="connsiteY2" fmla="*/ 717975 h 717975"/>
              <a:gd name="connsiteX3" fmla="*/ 0 w 848142"/>
              <a:gd name="connsiteY3" fmla="*/ 717975 h 71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8142" h="717975">
                <a:moveTo>
                  <a:pt x="0" y="0"/>
                </a:moveTo>
                <a:lnTo>
                  <a:pt x="848143" y="0"/>
                </a:lnTo>
                <a:lnTo>
                  <a:pt x="848143" y="717975"/>
                </a:lnTo>
                <a:lnTo>
                  <a:pt x="0" y="717975"/>
                </a:lnTo>
                <a:close/>
              </a:path>
            </a:pathLst>
          </a:custGeom>
          <a:ln/>
        </p:spPr>
      </p:pic>
      <p:sp>
        <p:nvSpPr>
          <p:cNvPr id="7" name="Rektangel 6" descr="TagShapePrint">
            <a:extLst>
              <a:ext uri="{FF2B5EF4-FFF2-40B4-BE49-F238E27FC236}">
                <a16:creationId xmlns:a16="http://schemas.microsoft.com/office/drawing/2014/main" id="{72E8891F-2CFF-4CEE-B1F5-045A985FC712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Segoe" panose="020B0502040200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207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Segoe" panose="020B0502040200020203" pitchFamily="34" charset="77"/>
          <a:ea typeface="+mj-ea"/>
          <a:cs typeface="Segoe UI" panose="020B0502040204020203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600"/>
        </a:spcBef>
        <a:spcAft>
          <a:spcPts val="0"/>
        </a:spcAft>
        <a:buClr>
          <a:schemeClr val="accent5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" panose="020B0502040200020203" pitchFamily="34" charset="77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800"/>
        </a:spcBef>
        <a:buFont typeface="Segoe UI" panose="020B0502040204020203" pitchFamily="34" charset="0"/>
        <a:buChar char="–"/>
        <a:defRPr sz="1600" b="0" i="0" kern="1200">
          <a:solidFill>
            <a:schemeClr val="accent1"/>
          </a:solidFill>
          <a:latin typeface="Segoe" panose="020B0502040200020203" pitchFamily="34" charset="77"/>
          <a:ea typeface="+mn-ea"/>
          <a:cs typeface="+mn-cs"/>
        </a:defRPr>
      </a:lvl2pPr>
      <a:lvl3pPr marL="648000" indent="-1800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egoe" panose="020B0502040200020203" pitchFamily="34" charset="77"/>
          <a:ea typeface="+mn-ea"/>
          <a:cs typeface="+mn-cs"/>
        </a:defRPr>
      </a:lvl3pPr>
      <a:lvl4pPr marL="864000" indent="-180000" algn="l" defTabSz="914400" rtl="0" eaLnBrk="1" latinLnBrk="0" hangingPunct="1">
        <a:lnSpc>
          <a:spcPct val="90000"/>
        </a:lnSpc>
        <a:spcBef>
          <a:spcPts val="800"/>
        </a:spcBef>
        <a:buFont typeface="Segoe UI" panose="020B0502040204020203" pitchFamily="34" charset="0"/>
        <a:buChar char="–"/>
        <a:defRPr sz="1200" b="0" i="0" kern="1200">
          <a:solidFill>
            <a:schemeClr val="accent1"/>
          </a:solidFill>
          <a:latin typeface="Segoe" panose="020B0502040200020203" pitchFamily="34" charset="77"/>
          <a:ea typeface="+mn-ea"/>
          <a:cs typeface="+mn-cs"/>
        </a:defRPr>
      </a:lvl4pPr>
      <a:lvl5pPr marL="1080000" indent="-1800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Segoe" panose="020B0502040200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_lU61URL3I&amp;list=PL3ltG6f5UHC7sNARVO9-LX-aqkk4rX7NT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096388-00CD-464B-AE5A-17998DA9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Internationell utblick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B6F33CA-688D-4AB5-BB46-B8D939DA4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7992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B3489A-72E2-4366-AF70-2099F129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4100290" cy="459629"/>
          </a:xfrm>
        </p:spPr>
        <p:txBody>
          <a:bodyPr/>
          <a:lstStyle/>
          <a:p>
            <a:r>
              <a:rPr lang="sv-SE" dirty="0"/>
              <a:t>BIM i planering och bygglov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435CE90-C909-4DB8-8DB7-053413FAC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0" y="2070100"/>
            <a:ext cx="4648200" cy="3951138"/>
          </a:xfrm>
        </p:spPr>
        <p:txBody>
          <a:bodyPr/>
          <a:lstStyle/>
          <a:p>
            <a:pPr marL="0" indent="0">
              <a:buNone/>
            </a:pPr>
            <a:r>
              <a:rPr lang="sv-SE" dirty="0" err="1"/>
              <a:t>Oakville</a:t>
            </a:r>
            <a:r>
              <a:rPr lang="sv-SE" dirty="0"/>
              <a:t>: BIM genom processen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Calgary: Vägen till att integrera plan och bygglov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B552856-6909-45FE-9D9A-AE4F97316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13" y="1832948"/>
            <a:ext cx="1499024" cy="10264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CF192E1-753B-4BE8-9B74-7F4BBF32E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406" y="3525918"/>
            <a:ext cx="13525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2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C80601-6610-4CF3-87C3-B66FCA69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4424288" cy="459629"/>
          </a:xfrm>
        </p:spPr>
        <p:txBody>
          <a:bodyPr/>
          <a:lstStyle/>
          <a:p>
            <a:r>
              <a:rPr lang="sv-SE" dirty="0" err="1"/>
              <a:t>Oakville</a:t>
            </a:r>
            <a:r>
              <a:rPr lang="sv-SE" dirty="0"/>
              <a:t> – problem och princip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E768B14-4C80-42F5-9539-FFDE89B18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9694" y="731934"/>
            <a:ext cx="4569151" cy="5599112"/>
          </a:xfr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27A2334-13C6-4ED4-9976-203033704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562" y="1866899"/>
            <a:ext cx="8694738" cy="437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7C955B3-5ED7-49A7-9CE5-4A6FB385D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3913"/>
            <a:ext cx="12192000" cy="55640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D64070E-D6F4-464B-8CF8-B74A3016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2877391" cy="459629"/>
          </a:xfrm>
        </p:spPr>
        <p:txBody>
          <a:bodyPr/>
          <a:lstStyle/>
          <a:p>
            <a:r>
              <a:rPr lang="sv-SE" dirty="0" err="1"/>
              <a:t>Oakville</a:t>
            </a:r>
            <a:r>
              <a:rPr lang="sv-SE" dirty="0"/>
              <a:t> - lösningen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1B1F7A2A-3851-401F-AAB5-F39AA7D4F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B2D0AF9-F597-448D-9961-B49661E7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550" y="2136775"/>
            <a:ext cx="55054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B068116-0170-4F62-8228-10DAB58F3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2762" y="0"/>
            <a:ext cx="13403262" cy="7572977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AD3DFCB-C8B3-4045-87D4-A346A628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106" y="2518275"/>
            <a:ext cx="4449295" cy="1456825"/>
          </a:xfrm>
        </p:spPr>
        <p:txBody>
          <a:bodyPr/>
          <a:lstStyle/>
          <a:p>
            <a:r>
              <a:rPr lang="sv-SE" sz="3200" dirty="0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Integrated </a:t>
            </a:r>
            <a:r>
              <a:rPr lang="sv-SE" sz="3200" dirty="0" err="1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processes</a:t>
            </a:r>
            <a:br>
              <a:rPr lang="sv-SE" sz="3200" dirty="0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sv-SE" sz="3200" dirty="0" err="1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Collaborative</a:t>
            </a:r>
            <a:r>
              <a:rPr lang="sv-SE" sz="3200" dirty="0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sv-SE" sz="3200" dirty="0" err="1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tools</a:t>
            </a:r>
            <a:br>
              <a:rPr lang="sv-SE" sz="3200" dirty="0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sv-SE" sz="3200" dirty="0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ALL </a:t>
            </a:r>
            <a:r>
              <a:rPr lang="sv-SE" sz="3200" dirty="0" err="1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performance</a:t>
            </a:r>
            <a:r>
              <a:rPr lang="sv-SE" sz="3200" dirty="0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sv-SE" sz="3200" dirty="0" err="1"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</a:rPr>
              <a:t>goals</a:t>
            </a:r>
            <a:endParaRPr lang="sv-SE" sz="3200" dirty="0">
              <a:effectLst>
                <a:outerShdw blurRad="50800" dist="38100" algn="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48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9CED48-0F2B-4CD4-BB22-D05FFF9D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5346015" cy="459629"/>
          </a:xfrm>
        </p:spPr>
        <p:txBody>
          <a:bodyPr/>
          <a:lstStyle/>
          <a:p>
            <a:r>
              <a:rPr lang="sv-SE" dirty="0"/>
              <a:t>BIM möjliggör en smidigare process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32172C-4E26-447A-BD78-8D215B507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DE52BA1-E8E0-40BF-9B40-89926B5EF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974"/>
          <a:stretch/>
        </p:blipFill>
        <p:spPr>
          <a:xfrm>
            <a:off x="1039813" y="1828800"/>
            <a:ext cx="659288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83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55FC73-A6C3-423B-96CB-49D03AB6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1406411" cy="459629"/>
          </a:xfrm>
        </p:spPr>
        <p:txBody>
          <a:bodyPr/>
          <a:lstStyle/>
          <a:p>
            <a:r>
              <a:rPr lang="sv-SE" dirty="0"/>
              <a:t>Brobygge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DC64822-EAF3-40AE-A724-09880E703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AC6032A-B962-47CA-A418-E0B826D3A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927" y="1793059"/>
            <a:ext cx="8826500" cy="49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33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647B76-5AC5-4DA8-9A1F-7FB32BB7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7F5E2A-4D27-47E6-8216-F970EFD48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5581B9B-C7BC-4425-B113-C8574C05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" y="0"/>
            <a:ext cx="12183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8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FDA37C-9E75-4715-BB30-0DFA7C368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A3C0D8-063B-4463-8834-02B813BF9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3568BF0-B505-4D59-B0C8-5BBBF3E3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6"/>
            <a:ext cx="12192000" cy="68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65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DBABD-DF2D-4F58-A86B-48DE670F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44CE0C-B062-46BA-AABF-A2DE59D63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EC23BF8-D8AE-4E2F-9397-B2C656AF1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467"/>
            <a:ext cx="12192000" cy="67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80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B8637F-C50B-4322-B221-653E2A3F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9C5D2BC-DAF5-40EE-A43B-435F4EE4A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36B25B0-0ED8-436F-B257-C227105C1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61"/>
            <a:ext cx="12192000" cy="67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2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29F956-92CB-46F3-B846-7A2A967C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5152436" cy="459629"/>
          </a:xfrm>
        </p:spPr>
        <p:txBody>
          <a:bodyPr/>
          <a:lstStyle/>
          <a:p>
            <a:r>
              <a:rPr lang="sv-SE" dirty="0" err="1"/>
              <a:t>Aktiviter</a:t>
            </a:r>
            <a:r>
              <a:rPr lang="sv-SE" dirty="0"/>
              <a:t> på standardiseringsscenen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2BB58E-9FA7-4FE4-8330-C0F89BA63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Pådrivare och möjliggörare</a:t>
            </a:r>
          </a:p>
          <a:p>
            <a:r>
              <a:rPr lang="sv-SE" dirty="0"/>
              <a:t>Beställarkrav</a:t>
            </a:r>
          </a:p>
          <a:p>
            <a:r>
              <a:rPr lang="sv-SE" dirty="0"/>
              <a:t>buildingSMART</a:t>
            </a:r>
          </a:p>
          <a:p>
            <a:r>
              <a:rPr lang="sv-SE" dirty="0"/>
              <a:t>CEN och ISO</a:t>
            </a:r>
          </a:p>
        </p:txBody>
      </p:sp>
    </p:spTree>
    <p:extLst>
      <p:ext uri="{BB962C8B-B14F-4D97-AF65-F5344CB8AC3E}">
        <p14:creationId xmlns:p14="http://schemas.microsoft.com/office/powerpoint/2010/main" val="468724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1AE8FE-3010-47B9-A68D-5AD38147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C5B834-B12D-45EA-9482-EFB5BA6C2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ED1B14F-FF3E-4CAC-8739-ED52688E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" y="0"/>
            <a:ext cx="1218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8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B12444-13B1-477D-B88E-005EC035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3766865" cy="459629"/>
          </a:xfrm>
        </p:spPr>
        <p:txBody>
          <a:bodyPr/>
          <a:lstStyle/>
          <a:p>
            <a:r>
              <a:rPr lang="sv-SE" dirty="0"/>
              <a:t>Byggande och förvaltning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E37B5B-C228-46AA-A4E2-18BED37FE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327" y="2046691"/>
            <a:ext cx="5134873" cy="4088847"/>
          </a:xfrm>
        </p:spPr>
        <p:txBody>
          <a:bodyPr/>
          <a:lstStyle/>
          <a:p>
            <a:r>
              <a:rPr lang="sv-SE" dirty="0"/>
              <a:t>Staden Quebec </a:t>
            </a:r>
          </a:p>
          <a:p>
            <a:r>
              <a:rPr lang="sv-SE" dirty="0"/>
              <a:t>14 BIM-projekt hittills (upp till ca 140 mkr)</a:t>
            </a:r>
          </a:p>
          <a:p>
            <a:r>
              <a:rPr lang="sv-SE" dirty="0"/>
              <a:t>upp till 17 MCAD 1600 byggnader i stadens förvaltning</a:t>
            </a:r>
          </a:p>
          <a:p>
            <a:r>
              <a:rPr lang="sv-SE" dirty="0"/>
              <a:t>Tillämpar ISO-standard för BIM och för ledningsprocesser (ISO 19650)</a:t>
            </a:r>
          </a:p>
          <a:p>
            <a:r>
              <a:rPr lang="sv-SE" dirty="0"/>
              <a:t>Börjar med att definiera vilken information som behövs och hur den ska levereras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35801CE-B905-46D7-BDC8-BBF6A9FE2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06" y="2313391"/>
            <a:ext cx="2000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1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E85402-255F-45EB-831B-063AA044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7580F5E-7BB2-4E42-B5FA-018E12DCF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5238" y="977432"/>
            <a:ext cx="8920162" cy="4112951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821F561-7ACE-464E-B207-8FD792724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8" y="5090383"/>
            <a:ext cx="8920162" cy="15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0F35E2-F412-4A1B-9674-6FBFEBEBB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2266198" cy="459629"/>
          </a:xfrm>
        </p:spPr>
        <p:txBody>
          <a:bodyPr/>
          <a:lstStyle/>
          <a:p>
            <a:r>
              <a:rPr lang="sv-SE" dirty="0"/>
              <a:t>Projektexempel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48DEB2A-ECC1-4B5B-85F2-59E0B4BBF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78DA724-08E5-44C5-96AB-0DCB01ABB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927" y="1932391"/>
            <a:ext cx="9626600" cy="358107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AFF5FE9-7F7B-4B51-8524-7DF4798BFECF}"/>
              </a:ext>
            </a:extLst>
          </p:cNvPr>
          <p:cNvSpPr txBox="1"/>
          <p:nvPr/>
        </p:nvSpPr>
        <p:spPr>
          <a:xfrm>
            <a:off x="1168685" y="5822947"/>
            <a:ext cx="5119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hlinkClick r:id="rId3"/>
              </a:rPr>
              <a:t>https://www.youtube.com/watch?v=n_lU61URL3I&amp;list=PL3ltG6f5UHC7sNARVO9-LX-aqkk4rX7NT</a:t>
            </a:r>
            <a:endParaRPr lang="sv-SE" sz="1600" dirty="0"/>
          </a:p>
          <a:p>
            <a:r>
              <a:rPr lang="sv-SE" sz="1600" dirty="0"/>
              <a:t>Eller Googla ”</a:t>
            </a:r>
            <a:r>
              <a:rPr lang="sv-SE" sz="1600" dirty="0" err="1"/>
              <a:t>youtube</a:t>
            </a:r>
            <a:r>
              <a:rPr lang="sv-SE" sz="1600" dirty="0"/>
              <a:t> </a:t>
            </a:r>
            <a:r>
              <a:rPr lang="sv-SE" sz="1600" dirty="0" err="1"/>
              <a:t>buildingsmart</a:t>
            </a:r>
            <a:r>
              <a:rPr lang="sv-SE" sz="1600" dirty="0"/>
              <a:t> </a:t>
            </a:r>
            <a:r>
              <a:rPr lang="sv-SE" sz="1600" dirty="0" err="1"/>
              <a:t>montreal</a:t>
            </a:r>
            <a:r>
              <a:rPr lang="sv-SE" sz="16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4513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2">
            <a:extLst>
              <a:ext uri="{FF2B5EF4-FFF2-40B4-BE49-F238E27FC236}">
                <a16:creationId xmlns:a16="http://schemas.microsoft.com/office/drawing/2014/main" id="{93DF17C4-D449-2C43-A50C-9A3B85F52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3187"/>
          <a:stretch/>
        </p:blipFill>
        <p:spPr>
          <a:xfrm>
            <a:off x="3465371" y="1782656"/>
            <a:ext cx="4480450" cy="3292688"/>
          </a:xfrm>
          <a:custGeom>
            <a:avLst/>
            <a:gdLst>
              <a:gd name="connsiteX0" fmla="*/ 0 w 848142"/>
              <a:gd name="connsiteY0" fmla="*/ 0 h 717975"/>
              <a:gd name="connsiteX1" fmla="*/ 848143 w 848142"/>
              <a:gd name="connsiteY1" fmla="*/ 0 h 717975"/>
              <a:gd name="connsiteX2" fmla="*/ 848143 w 848142"/>
              <a:gd name="connsiteY2" fmla="*/ 717975 h 717975"/>
              <a:gd name="connsiteX3" fmla="*/ 0 w 848142"/>
              <a:gd name="connsiteY3" fmla="*/ 717975 h 71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8142" h="717975">
                <a:moveTo>
                  <a:pt x="0" y="0"/>
                </a:moveTo>
                <a:lnTo>
                  <a:pt x="848143" y="0"/>
                </a:lnTo>
                <a:lnTo>
                  <a:pt x="848143" y="717975"/>
                </a:lnTo>
                <a:lnTo>
                  <a:pt x="0" y="717975"/>
                </a:lnTo>
                <a:close/>
              </a:path>
            </a:pathLst>
          </a:custGeom>
          <a:ln/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1DB9267C-0DFD-7444-9C3A-534122967EB2}"/>
              </a:ext>
            </a:extLst>
          </p:cNvPr>
          <p:cNvSpPr/>
          <p:nvPr/>
        </p:nvSpPr>
        <p:spPr>
          <a:xfrm>
            <a:off x="10151165" y="5443330"/>
            <a:ext cx="1444487" cy="1089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" panose="020B0502040200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85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13C71A-4905-49C1-A49C-AC817362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3991670" cy="459629"/>
          </a:xfrm>
        </p:spPr>
        <p:txBody>
          <a:bodyPr/>
          <a:lstStyle/>
          <a:p>
            <a:r>
              <a:rPr lang="sv-SE" dirty="0"/>
              <a:t>Beställarkrav på öppen BIM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D3BD859-7596-4C81-A5F5-659402391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4" y="1955801"/>
            <a:ext cx="8379756" cy="4702700"/>
          </a:xfrm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82EB1B6E-19B0-402D-928B-8932ABBAB3A1}"/>
              </a:ext>
            </a:extLst>
          </p:cNvPr>
          <p:cNvSpPr/>
          <p:nvPr/>
        </p:nvSpPr>
        <p:spPr>
          <a:xfrm>
            <a:off x="4699000" y="3378200"/>
            <a:ext cx="1638300" cy="800100"/>
          </a:xfrm>
          <a:prstGeom prst="ellipse">
            <a:avLst/>
          </a:prstGeom>
          <a:noFill/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080A10A7-082B-46CF-B49D-5C81D8F6067C}"/>
              </a:ext>
            </a:extLst>
          </p:cNvPr>
          <p:cNvSpPr/>
          <p:nvPr/>
        </p:nvSpPr>
        <p:spPr>
          <a:xfrm>
            <a:off x="977900" y="4843822"/>
            <a:ext cx="1638300" cy="800100"/>
          </a:xfrm>
          <a:prstGeom prst="ellipse">
            <a:avLst/>
          </a:prstGeom>
          <a:noFill/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6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908596-9EB5-4793-8356-C2C08DB1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2268506" cy="459629"/>
          </a:xfrm>
        </p:spPr>
        <p:txBody>
          <a:bodyPr/>
          <a:lstStyle/>
          <a:p>
            <a:r>
              <a:rPr lang="sv-SE" dirty="0"/>
              <a:t>buildingSMART</a:t>
            </a:r>
          </a:p>
        </p:txBody>
      </p:sp>
      <p:pic>
        <p:nvPicPr>
          <p:cNvPr id="5" name="Platshållare för innehåll 4" descr="En bild som visar text, visitkort&#10;&#10;Automatiskt genererad beskrivning">
            <a:extLst>
              <a:ext uri="{FF2B5EF4-FFF2-40B4-BE49-F238E27FC236}">
                <a16:creationId xmlns:a16="http://schemas.microsoft.com/office/drawing/2014/main" id="{E78005EC-9223-432B-BEB0-AECF8F147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 r="598"/>
          <a:stretch/>
        </p:blipFill>
        <p:spPr>
          <a:xfrm>
            <a:off x="1062038" y="2489200"/>
            <a:ext cx="8437562" cy="3885742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51E68B6-0CAD-466E-899A-32C19D846062}"/>
              </a:ext>
            </a:extLst>
          </p:cNvPr>
          <p:cNvSpPr txBox="1"/>
          <p:nvPr/>
        </p:nvSpPr>
        <p:spPr>
          <a:xfrm>
            <a:off x="1231900" y="1855998"/>
            <a:ext cx="2732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/>
              <a:t>1. </a:t>
            </a:r>
            <a:r>
              <a:rPr lang="sv-SE" sz="2000" b="1" dirty="0" err="1"/>
              <a:t>Technical</a:t>
            </a:r>
            <a:r>
              <a:rPr lang="sv-SE" sz="2000" b="1" dirty="0"/>
              <a:t> </a:t>
            </a:r>
            <a:r>
              <a:rPr lang="sv-SE" sz="2000" b="1" dirty="0" err="1"/>
              <a:t>roadmap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286177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2A3D08-471C-44B1-942C-356AB631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2268506" cy="459629"/>
          </a:xfrm>
        </p:spPr>
        <p:txBody>
          <a:bodyPr/>
          <a:lstStyle/>
          <a:p>
            <a:r>
              <a:rPr lang="sv-SE" dirty="0"/>
              <a:t>buildingSMART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45F467F-2EAF-4E61-92EA-5E74E4AFE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391575"/>
            <a:ext cx="7688262" cy="4144453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5E9227A-AA4C-4867-B3B6-2BDD6AFECCA1}"/>
              </a:ext>
            </a:extLst>
          </p:cNvPr>
          <p:cNvSpPr txBox="1"/>
          <p:nvPr/>
        </p:nvSpPr>
        <p:spPr>
          <a:xfrm>
            <a:off x="1181100" y="1807186"/>
            <a:ext cx="392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/>
              <a:t>2. Tillämpning genom rummen</a:t>
            </a:r>
          </a:p>
        </p:txBody>
      </p:sp>
    </p:spTree>
    <p:extLst>
      <p:ext uri="{BB962C8B-B14F-4D97-AF65-F5344CB8AC3E}">
        <p14:creationId xmlns:p14="http://schemas.microsoft.com/office/powerpoint/2010/main" val="2137307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946973-13FA-4466-9BB3-8F843FFC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4158959" cy="459629"/>
          </a:xfrm>
        </p:spPr>
        <p:txBody>
          <a:bodyPr/>
          <a:lstStyle/>
          <a:p>
            <a:r>
              <a:rPr lang="sv-SE" dirty="0"/>
              <a:t>CEN och ISO: Data templates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897A93-FDE8-44BC-B739-60CB5D521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927" y="1932391"/>
            <a:ext cx="5782573" cy="4088847"/>
          </a:xfrm>
        </p:spPr>
        <p:txBody>
          <a:bodyPr>
            <a:normAutofit/>
          </a:bodyPr>
          <a:lstStyle/>
          <a:p>
            <a:r>
              <a:rPr lang="sv-SE" dirty="0"/>
              <a:t>ISO/TC 59/SC 13  Information for Construction</a:t>
            </a:r>
          </a:p>
          <a:p>
            <a:r>
              <a:rPr lang="sv-SE" dirty="0"/>
              <a:t>CEN/TC 442 BIM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789914D-9447-49D4-86C5-91049AE5B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13" y="3417269"/>
            <a:ext cx="6104387" cy="26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31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CA5103-0BEC-4A5A-AA72-5776D7DA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6195222" cy="459629"/>
          </a:xfrm>
        </p:spPr>
        <p:txBody>
          <a:bodyPr/>
          <a:lstStyle/>
          <a:p>
            <a:r>
              <a:rPr lang="sv-SE" dirty="0"/>
              <a:t>CEN: </a:t>
            </a:r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information </a:t>
            </a:r>
            <a:r>
              <a:rPr lang="sv-SE" dirty="0" err="1"/>
              <a:t>need</a:t>
            </a:r>
            <a:r>
              <a:rPr lang="sv-SE" dirty="0"/>
              <a:t> (EN 17412)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1A88CA2-CB4B-4C03-BC6B-51EA16DF5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D4E86B3-94DB-4FBA-B85D-11D5D6FF8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927" y="1802882"/>
            <a:ext cx="7535173" cy="483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12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2">
            <a:extLst>
              <a:ext uri="{FF2B5EF4-FFF2-40B4-BE49-F238E27FC236}">
                <a16:creationId xmlns:a16="http://schemas.microsoft.com/office/drawing/2014/main" id="{93DF17C4-D449-2C43-A50C-9A3B85F52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3187"/>
          <a:stretch/>
        </p:blipFill>
        <p:spPr>
          <a:xfrm>
            <a:off x="3465371" y="1782656"/>
            <a:ext cx="4480450" cy="3292688"/>
          </a:xfrm>
          <a:custGeom>
            <a:avLst/>
            <a:gdLst>
              <a:gd name="connsiteX0" fmla="*/ 0 w 848142"/>
              <a:gd name="connsiteY0" fmla="*/ 0 h 717975"/>
              <a:gd name="connsiteX1" fmla="*/ 848143 w 848142"/>
              <a:gd name="connsiteY1" fmla="*/ 0 h 717975"/>
              <a:gd name="connsiteX2" fmla="*/ 848143 w 848142"/>
              <a:gd name="connsiteY2" fmla="*/ 717975 h 717975"/>
              <a:gd name="connsiteX3" fmla="*/ 0 w 848142"/>
              <a:gd name="connsiteY3" fmla="*/ 717975 h 71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8142" h="717975">
                <a:moveTo>
                  <a:pt x="0" y="0"/>
                </a:moveTo>
                <a:lnTo>
                  <a:pt x="848143" y="0"/>
                </a:lnTo>
                <a:lnTo>
                  <a:pt x="848143" y="717975"/>
                </a:lnTo>
                <a:lnTo>
                  <a:pt x="0" y="717975"/>
                </a:lnTo>
                <a:close/>
              </a:path>
            </a:pathLst>
          </a:custGeom>
          <a:ln/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1DB9267C-0DFD-7444-9C3A-534122967EB2}"/>
              </a:ext>
            </a:extLst>
          </p:cNvPr>
          <p:cNvSpPr/>
          <p:nvPr/>
        </p:nvSpPr>
        <p:spPr>
          <a:xfrm>
            <a:off x="10151165" y="5443330"/>
            <a:ext cx="1444487" cy="1089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" panose="020B0502040200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3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890D0-D77A-4C4B-8929-1820EC652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06" y="1163278"/>
            <a:ext cx="6467348" cy="459629"/>
          </a:xfrm>
        </p:spPr>
        <p:txBody>
          <a:bodyPr/>
          <a:lstStyle/>
          <a:p>
            <a:r>
              <a:rPr lang="sv-SE" dirty="0"/>
              <a:t>BIM inom kommuner och provinser i Kanada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C9C10B-C783-4239-B4D5-DD85BE2BD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B87B922-4F79-4273-A3BC-1B77CDA497CF}"/>
              </a:ext>
            </a:extLst>
          </p:cNvPr>
          <p:cNvSpPr txBox="1"/>
          <p:nvPr/>
        </p:nvSpPr>
        <p:spPr>
          <a:xfrm>
            <a:off x="1345406" y="2905566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>
                <a:effectLst/>
                <a:latin typeface="Calibri" panose="020F0502020204030204" pitchFamily="34" charset="0"/>
              </a:rPr>
              <a:t>”</a:t>
            </a:r>
            <a:r>
              <a:rPr lang="sv-SE" sz="3200" b="1" dirty="0" err="1">
                <a:effectLst/>
                <a:latin typeface="Calibri" panose="020F0502020204030204" pitchFamily="34" charset="0"/>
              </a:rPr>
              <a:t>Municipalities</a:t>
            </a:r>
            <a:r>
              <a:rPr lang="sv-SE" sz="3200" b="1" dirty="0">
                <a:effectLst/>
                <a:latin typeface="Calibri" panose="020F0502020204030204" pitchFamily="34" charset="0"/>
              </a:rPr>
              <a:t> </a:t>
            </a:r>
            <a:r>
              <a:rPr lang="sv-SE" sz="3200" b="1" dirty="0" err="1">
                <a:effectLst/>
                <a:latin typeface="Calibri" panose="020F0502020204030204" pitchFamily="34" charset="0"/>
              </a:rPr>
              <a:t>are</a:t>
            </a:r>
            <a:r>
              <a:rPr lang="sv-SE" sz="3200" b="1" dirty="0">
                <a:effectLst/>
                <a:latin typeface="Calibri" panose="020F0502020204030204" pitchFamily="34" charset="0"/>
              </a:rPr>
              <a:t> at the </a:t>
            </a:r>
            <a:r>
              <a:rPr lang="sv-SE" sz="3200" b="1" dirty="0" err="1">
                <a:effectLst/>
                <a:latin typeface="Calibri" panose="020F0502020204030204" pitchFamily="34" charset="0"/>
              </a:rPr>
              <a:t>frontline</a:t>
            </a:r>
            <a:endParaRPr lang="sv-SE" sz="3200" dirty="0">
              <a:effectLst/>
              <a:latin typeface="Calibri" panose="020F0502020204030204" pitchFamily="34" charset="0"/>
            </a:endParaRPr>
          </a:p>
          <a:p>
            <a:r>
              <a:rPr lang="sv-SE" sz="3200" dirty="0" err="1">
                <a:effectLst/>
                <a:latin typeface="Calibri" panose="020F0502020204030204" pitchFamily="34" charset="0"/>
              </a:rPr>
              <a:t>they</a:t>
            </a:r>
            <a:r>
              <a:rPr lang="sv-SE" sz="3200" dirty="0">
                <a:effectLst/>
                <a:latin typeface="Calibri" panose="020F0502020204030204" pitchFamily="34" charset="0"/>
              </a:rPr>
              <a:t>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own</a:t>
            </a:r>
            <a:r>
              <a:rPr lang="sv-SE" sz="3200" dirty="0">
                <a:effectLst/>
                <a:latin typeface="Calibri" panose="020F0502020204030204" pitchFamily="34" charset="0"/>
              </a:rPr>
              <a:t>,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they</a:t>
            </a:r>
            <a:r>
              <a:rPr lang="sv-SE" sz="3200" dirty="0">
                <a:effectLst/>
                <a:latin typeface="Calibri" panose="020F0502020204030204" pitchFamily="34" charset="0"/>
              </a:rPr>
              <a:t>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deliver</a:t>
            </a:r>
            <a:r>
              <a:rPr lang="sv-SE" sz="3200" dirty="0">
                <a:effectLst/>
                <a:latin typeface="Calibri" panose="020F0502020204030204" pitchFamily="34" charset="0"/>
              </a:rPr>
              <a:t>,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they</a:t>
            </a:r>
            <a:r>
              <a:rPr lang="sv-SE" sz="3200" dirty="0">
                <a:effectLst/>
                <a:latin typeface="Calibri" panose="020F0502020204030204" pitchFamily="34" charset="0"/>
              </a:rPr>
              <a:t>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maintain</a:t>
            </a:r>
            <a:r>
              <a:rPr lang="sv-SE" sz="3200" dirty="0">
                <a:effectLst/>
                <a:latin typeface="Calibri" panose="020F0502020204030204" pitchFamily="34" charset="0"/>
              </a:rPr>
              <a:t> a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large</a:t>
            </a:r>
            <a:r>
              <a:rPr lang="sv-SE" sz="3200" dirty="0">
                <a:effectLst/>
                <a:latin typeface="Calibri" panose="020F0502020204030204" pitchFamily="34" charset="0"/>
              </a:rPr>
              <a:t>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majority</a:t>
            </a:r>
            <a:r>
              <a:rPr lang="sv-SE" sz="3200" dirty="0">
                <a:effectLst/>
                <a:latin typeface="Calibri" panose="020F0502020204030204" pitchFamily="34" charset="0"/>
              </a:rPr>
              <a:t>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of</a:t>
            </a:r>
            <a:r>
              <a:rPr lang="sv-SE" sz="3200" dirty="0">
                <a:effectLst/>
                <a:latin typeface="Calibri" panose="020F0502020204030204" pitchFamily="34" charset="0"/>
              </a:rPr>
              <a:t> assets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that</a:t>
            </a:r>
            <a:r>
              <a:rPr lang="sv-SE" sz="3200" dirty="0">
                <a:effectLst/>
                <a:latin typeface="Calibri" panose="020F0502020204030204" pitchFamily="34" charset="0"/>
              </a:rPr>
              <a:t>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impact</a:t>
            </a:r>
            <a:r>
              <a:rPr lang="sv-SE" sz="3200" dirty="0">
                <a:effectLst/>
                <a:latin typeface="Calibri" panose="020F0502020204030204" pitchFamily="34" charset="0"/>
              </a:rPr>
              <a:t>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citizens</a:t>
            </a:r>
            <a:r>
              <a:rPr lang="sv-SE" sz="3200" dirty="0">
                <a:effectLst/>
                <a:latin typeface="Calibri" panose="020F0502020204030204" pitchFamily="34" charset="0"/>
              </a:rPr>
              <a:t>' </a:t>
            </a:r>
            <a:r>
              <a:rPr lang="sv-SE" sz="3200" dirty="0" err="1">
                <a:effectLst/>
                <a:latin typeface="Calibri" panose="020F0502020204030204" pitchFamily="34" charset="0"/>
              </a:rPr>
              <a:t>lives</a:t>
            </a:r>
            <a:r>
              <a:rPr lang="sv-SE" sz="3200" dirty="0">
                <a:effectLst/>
                <a:latin typeface="Calibri" panose="020F0502020204030204" pitchFamily="34" charset="0"/>
              </a:rPr>
              <a:t>”</a:t>
            </a:r>
            <a:endParaRPr lang="sv-SE" sz="32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AA67244-F700-4052-9B7F-4AB5E950C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06" y="1830769"/>
            <a:ext cx="9148364" cy="48269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19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-tema">
  <a:themeElements>
    <a:clrScheme name="BIM Allia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18F"/>
      </a:accent1>
      <a:accent2>
        <a:srgbClr val="57B7B5"/>
      </a:accent2>
      <a:accent3>
        <a:srgbClr val="7C817F"/>
      </a:accent3>
      <a:accent4>
        <a:srgbClr val="CCCFCD"/>
      </a:accent4>
      <a:accent5>
        <a:srgbClr val="DF4566"/>
      </a:accent5>
      <a:accent6>
        <a:srgbClr val="F4C2CD"/>
      </a:accent6>
      <a:hlink>
        <a:srgbClr val="0563C1"/>
      </a:hlink>
      <a:folHlink>
        <a:srgbClr val="954F72"/>
      </a:folHlink>
    </a:clrScheme>
    <a:fontScheme name="BIM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M PPT.potx" id="{79920A26-C9E0-47F1-961C-B6330C13BA18}" vid="{BA51E053-3AF0-46AE-9BD1-57637E19D3A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9327</TotalTime>
  <Words>700</Words>
  <Application>Microsoft Office PowerPoint</Application>
  <PresentationFormat>Bredbild</PresentationFormat>
  <Paragraphs>90</Paragraphs>
  <Slides>24</Slides>
  <Notes>15</Notes>
  <HiddenSlides>1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31" baseType="lpstr">
      <vt:lpstr>Arial</vt:lpstr>
      <vt:lpstr>Calibri</vt:lpstr>
      <vt:lpstr>Segoe</vt:lpstr>
      <vt:lpstr>Segoe UI</vt:lpstr>
      <vt:lpstr>Verdana</vt:lpstr>
      <vt:lpstr>Wingdings</vt:lpstr>
      <vt:lpstr>2_Office-tema</vt:lpstr>
      <vt:lpstr>Internationell utblick</vt:lpstr>
      <vt:lpstr>Aktiviter på standardiseringsscenen</vt:lpstr>
      <vt:lpstr>Beställarkrav på öppen BIM</vt:lpstr>
      <vt:lpstr>buildingSMART</vt:lpstr>
      <vt:lpstr>buildingSMART</vt:lpstr>
      <vt:lpstr>CEN och ISO: Data templates</vt:lpstr>
      <vt:lpstr>CEN: Level of information need (EN 17412)</vt:lpstr>
      <vt:lpstr>PowerPoint-presentation</vt:lpstr>
      <vt:lpstr>BIM inom kommuner och provinser i Kanada</vt:lpstr>
      <vt:lpstr>BIM i planering och bygglov</vt:lpstr>
      <vt:lpstr>Oakville – problem och princip</vt:lpstr>
      <vt:lpstr>Oakville - lösningen</vt:lpstr>
      <vt:lpstr>Integrated processes Collaborative tools ALL performance goals</vt:lpstr>
      <vt:lpstr>BIM möjliggör en smidigare process</vt:lpstr>
      <vt:lpstr>Brobygge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Byggande och förvaltning</vt:lpstr>
      <vt:lpstr>PowerPoint-presentation</vt:lpstr>
      <vt:lpstr>Projektexempel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Löwnertz, Kurt</dc:creator>
  <cp:lastModifiedBy>Löwnertz, Kurt</cp:lastModifiedBy>
  <cp:revision>24</cp:revision>
  <cp:lastPrinted>2022-11-14T14:27:19Z</cp:lastPrinted>
  <dcterms:created xsi:type="dcterms:W3CDTF">2022-11-08T08:16:51Z</dcterms:created>
  <dcterms:modified xsi:type="dcterms:W3CDTF">2022-12-07T08:08:28Z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2022-11-08T08:45:02Z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144af64d-0a7b-41d2-a651-bc78f18c9a25</vt:lpwstr>
  </property>
  <property fmtid="{D5CDD505-2E9C-101B-9397-08002B2CF9AE}" pid="8" name="MSIP_Label_43f08ec5-d6d9-4227-8387-ccbfcb3632c4_ContentBits">
    <vt:lpwstr>0</vt:lpwstr>
  </property>
</Properties>
</file>